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69" r:id="rId5"/>
    <p:sldId id="2147471426" r:id="rId6"/>
    <p:sldId id="2076137284" r:id="rId7"/>
    <p:sldId id="2076137285" r:id="rId8"/>
    <p:sldId id="2147471402" r:id="rId9"/>
    <p:sldId id="2147471409" r:id="rId10"/>
    <p:sldId id="2147471418" r:id="rId11"/>
    <p:sldId id="2147471422" r:id="rId12"/>
    <p:sldId id="2147471424" r:id="rId13"/>
    <p:sldId id="2147471427" r:id="rId14"/>
    <p:sldId id="2147471428" r:id="rId15"/>
    <p:sldId id="2147471429" r:id="rId16"/>
    <p:sldId id="2147471420" r:id="rId17"/>
  </p:sldIdLst>
  <p:sldSz cx="9144000" cy="5143500" type="screen16x9"/>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29074B8-C3B8-804E-AEA9-01C15A487236}">
          <p14:sldIdLst>
            <p14:sldId id="269"/>
            <p14:sldId id="2147471426"/>
            <p14:sldId id="2076137284"/>
          </p14:sldIdLst>
        </p14:section>
        <p14:section name="kintone概要" id="{69BCF862-B9A0-4902-BB24-4C005F5F3E80}">
          <p14:sldIdLst>
            <p14:sldId id="2076137285"/>
            <p14:sldId id="2147471402"/>
          </p14:sldIdLst>
        </p14:section>
        <p14:section name="ハンズオン" id="{37FAF3DB-BDCD-47D7-A9E9-FDE52C3199B2}">
          <p14:sldIdLst>
            <p14:sldId id="2147471409"/>
            <p14:sldId id="2147471418"/>
            <p14:sldId id="2147471422"/>
            <p14:sldId id="2147471424"/>
            <p14:sldId id="2147471427"/>
            <p14:sldId id="2147471428"/>
            <p14:sldId id="2147471429"/>
            <p14:sldId id="2147471420"/>
          </p14:sldIdLst>
        </p14:section>
      </p14:sectionLst>
    </p:ext>
    <p:ext uri="{EFAFB233-063F-42B5-8137-9DF3F51BA10A}">
      <p15:sldGuideLst xmlns:p15="http://schemas.microsoft.com/office/powerpoint/2012/main">
        <p15:guide id="1" orient="horz" pos="972">
          <p15:clr>
            <a:srgbClr val="A4A3A4"/>
          </p15:clr>
        </p15:guide>
        <p15:guide id="2" orient="horz" pos="1620">
          <p15:clr>
            <a:srgbClr val="A4A3A4"/>
          </p15:clr>
        </p15:guide>
        <p15:guide id="3" pos="28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EF9"/>
    <a:srgbClr val="5BBC82"/>
    <a:srgbClr val="548235"/>
    <a:srgbClr val="7F6000"/>
    <a:srgbClr val="FFBF00"/>
    <a:srgbClr val="F75F1E"/>
    <a:srgbClr val="F2F2F2"/>
    <a:srgbClr val="FFDE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818B4-3F6B-4F35-A848-6847984B0716}" v="458" dt="2025-09-17T04:50:24.065"/>
  </p1510:revLst>
</p1510:revInfo>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14"/>
      </p:cViewPr>
      <p:guideLst>
        <p:guide orient="horz" pos="972"/>
        <p:guide orient="horz" pos="1620"/>
        <p:guide pos="2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本孝志(PVC)" userId="21d7afa0-1c0b-42ea-b0d2-7a09fb4cb2b5" providerId="ADAL" clId="{C61C6664-692F-4D15-8729-0BEEB8E3B585}"/>
    <pc:docChg chg="undo custSel addSld delSld modSld sldOrd modSection">
      <pc:chgData name="松本孝志(PVC)" userId="21d7afa0-1c0b-42ea-b0d2-7a09fb4cb2b5" providerId="ADAL" clId="{C61C6664-692F-4D15-8729-0BEEB8E3B585}" dt="2025-08-23T10:58:33.504" v="1530"/>
      <pc:docMkLst>
        <pc:docMk/>
      </pc:docMkLst>
      <pc:sldChg chg="modNotesTx">
        <pc:chgData name="松本孝志(PVC)" userId="21d7afa0-1c0b-42ea-b0d2-7a09fb4cb2b5" providerId="ADAL" clId="{C61C6664-692F-4D15-8729-0BEEB8E3B585}" dt="2025-08-23T08:56:24.926" v="115" actId="20577"/>
        <pc:sldMkLst>
          <pc:docMk/>
          <pc:sldMk cId="2824129592" sldId="269"/>
        </pc:sldMkLst>
      </pc:sldChg>
      <pc:sldChg chg="addSp delSp modSp mod ord delAnim modAnim modNotesTx">
        <pc:chgData name="松本孝志(PVC)" userId="21d7afa0-1c0b-42ea-b0d2-7a09fb4cb2b5" providerId="ADAL" clId="{C61C6664-692F-4D15-8729-0BEEB8E3B585}" dt="2025-08-23T09:06:34.439" v="232"/>
        <pc:sldMkLst>
          <pc:docMk/>
          <pc:sldMk cId="2824226721" sldId="2076137284"/>
        </pc:sldMkLst>
        <pc:spChg chg="mod">
          <ac:chgData name="松本孝志(PVC)" userId="21d7afa0-1c0b-42ea-b0d2-7a09fb4cb2b5" providerId="ADAL" clId="{C61C6664-692F-4D15-8729-0BEEB8E3B585}" dt="2025-08-23T09:05:21.308" v="214"/>
          <ac:spMkLst>
            <pc:docMk/>
            <pc:sldMk cId="2824226721" sldId="2076137284"/>
            <ac:spMk id="2" creationId="{C69B8E3D-8E09-D312-9D05-9564BCCC64D7}"/>
          </ac:spMkLst>
        </pc:spChg>
      </pc:sldChg>
      <pc:sldChg chg="addSp delSp modSp mod delAnim modAnim modNotesTx">
        <pc:chgData name="松本孝志(PVC)" userId="21d7afa0-1c0b-42ea-b0d2-7a09fb4cb2b5" providerId="ADAL" clId="{C61C6664-692F-4D15-8729-0BEEB8E3B585}" dt="2025-08-23T09:22:48.724" v="375" actId="1076"/>
        <pc:sldMkLst>
          <pc:docMk/>
          <pc:sldMk cId="3713929797" sldId="2076137285"/>
        </pc:sldMkLst>
        <pc:spChg chg="mod">
          <ac:chgData name="松本孝志(PVC)" userId="21d7afa0-1c0b-42ea-b0d2-7a09fb4cb2b5" providerId="ADAL" clId="{C61C6664-692F-4D15-8729-0BEEB8E3B585}" dt="2025-08-23T09:07:23.988" v="238" actId="14100"/>
          <ac:spMkLst>
            <pc:docMk/>
            <pc:sldMk cId="3713929797" sldId="2076137285"/>
            <ac:spMk id="25" creationId="{1A6581B5-C8A0-C4B8-6ECF-EEEC90D8E2C7}"/>
          </ac:spMkLst>
        </pc:spChg>
      </pc:sldChg>
      <pc:sldChg chg="addSp delSp modSp mod delAnim modAnim modNotesTx">
        <pc:chgData name="松本孝志(PVC)" userId="21d7afa0-1c0b-42ea-b0d2-7a09fb4cb2b5" providerId="ADAL" clId="{C61C6664-692F-4D15-8729-0BEEB8E3B585}" dt="2025-08-23T09:29:21.471" v="431"/>
        <pc:sldMkLst>
          <pc:docMk/>
          <pc:sldMk cId="3799637116" sldId="2147471402"/>
        </pc:sldMkLst>
        <pc:spChg chg="add mod">
          <ac:chgData name="松本孝志(PVC)" userId="21d7afa0-1c0b-42ea-b0d2-7a09fb4cb2b5" providerId="ADAL" clId="{C61C6664-692F-4D15-8729-0BEEB8E3B585}" dt="2025-08-23T09:24:08.026" v="384"/>
          <ac:spMkLst>
            <pc:docMk/>
            <pc:sldMk cId="3799637116" sldId="2147471402"/>
            <ac:spMk id="4" creationId="{C5BA21BB-4C7B-69F0-3918-8A4D543EAA44}"/>
          </ac:spMkLst>
        </pc:spChg>
      </pc:sldChg>
      <pc:sldChg chg="addSp delSp modSp mod delAnim modAnim modNotesTx">
        <pc:chgData name="松本孝志(PVC)" userId="21d7afa0-1c0b-42ea-b0d2-7a09fb4cb2b5" providerId="ADAL" clId="{C61C6664-692F-4D15-8729-0BEEB8E3B585}" dt="2025-08-23T09:46:01.514" v="625" actId="20577"/>
        <pc:sldMkLst>
          <pc:docMk/>
          <pc:sldMk cId="27877326" sldId="2147471409"/>
        </pc:sldMkLst>
        <pc:spChg chg="mod">
          <ac:chgData name="松本孝志(PVC)" userId="21d7afa0-1c0b-42ea-b0d2-7a09fb4cb2b5" providerId="ADAL" clId="{C61C6664-692F-4D15-8729-0BEEB8E3B585}" dt="2025-08-23T09:29:56.525" v="437" actId="2711"/>
          <ac:spMkLst>
            <pc:docMk/>
            <pc:sldMk cId="27877326" sldId="2147471409"/>
            <ac:spMk id="4" creationId="{6FD8B73B-55ED-0379-2B4E-22645E0AF586}"/>
          </ac:spMkLst>
        </pc:spChg>
      </pc:sldChg>
      <pc:sldChg chg="addSp delSp modSp mod delAnim modAnim modNotesTx">
        <pc:chgData name="松本孝志(PVC)" userId="21d7afa0-1c0b-42ea-b0d2-7a09fb4cb2b5" providerId="ADAL" clId="{C61C6664-692F-4D15-8729-0BEEB8E3B585}" dt="2025-08-23T09:49:38.164" v="675"/>
        <pc:sldMkLst>
          <pc:docMk/>
          <pc:sldMk cId="1366671499" sldId="2147471418"/>
        </pc:sldMkLst>
      </pc:sldChg>
      <pc:sldChg chg="addSp delSp modSp mod modAnim modNotesTx">
        <pc:chgData name="松本孝志(PVC)" userId="21d7afa0-1c0b-42ea-b0d2-7a09fb4cb2b5" providerId="ADAL" clId="{C61C6664-692F-4D15-8729-0BEEB8E3B585}" dt="2025-08-23T10:58:33.504" v="1530"/>
        <pc:sldMkLst>
          <pc:docMk/>
          <pc:sldMk cId="941830028" sldId="2147471420"/>
        </pc:sldMkLst>
        <pc:spChg chg="mod">
          <ac:chgData name="松本孝志(PVC)" userId="21d7afa0-1c0b-42ea-b0d2-7a09fb4cb2b5" providerId="ADAL" clId="{C61C6664-692F-4D15-8729-0BEEB8E3B585}" dt="2025-08-23T10:56:02.018" v="1506" actId="20577"/>
          <ac:spMkLst>
            <pc:docMk/>
            <pc:sldMk cId="941830028" sldId="2147471420"/>
            <ac:spMk id="13" creationId="{B48BA73C-9FFA-6A21-CCB9-93D42C27C4A6}"/>
          </ac:spMkLst>
        </pc:spChg>
        <pc:spChg chg="mod">
          <ac:chgData name="松本孝志(PVC)" userId="21d7afa0-1c0b-42ea-b0d2-7a09fb4cb2b5" providerId="ADAL" clId="{C61C6664-692F-4D15-8729-0BEEB8E3B585}" dt="2025-08-23T10:54:07.763" v="1352" actId="20577"/>
          <ac:spMkLst>
            <pc:docMk/>
            <pc:sldMk cId="941830028" sldId="2147471420"/>
            <ac:spMk id="16" creationId="{85FE70E1-24D0-8086-16D7-8262F5CE21DD}"/>
          </ac:spMkLst>
        </pc:spChg>
        <pc:spChg chg="mod">
          <ac:chgData name="松本孝志(PVC)" userId="21d7afa0-1c0b-42ea-b0d2-7a09fb4cb2b5" providerId="ADAL" clId="{C61C6664-692F-4D15-8729-0BEEB8E3B585}" dt="2025-08-23T10:54:55.651" v="1415" actId="20577"/>
          <ac:spMkLst>
            <pc:docMk/>
            <pc:sldMk cId="941830028" sldId="2147471420"/>
            <ac:spMk id="20" creationId="{9EB9F8F2-019C-3DCB-EA9C-2BFF3CD193A3}"/>
          </ac:spMkLst>
        </pc:spChg>
        <pc:spChg chg="mod">
          <ac:chgData name="松本孝志(PVC)" userId="21d7afa0-1c0b-42ea-b0d2-7a09fb4cb2b5" providerId="ADAL" clId="{C61C6664-692F-4D15-8729-0BEEB8E3B585}" dt="2025-08-23T10:54:29.417" v="1369"/>
          <ac:spMkLst>
            <pc:docMk/>
            <pc:sldMk cId="941830028" sldId="2147471420"/>
            <ac:spMk id="22" creationId="{AC7B5A6B-9A7D-D096-C802-E5B7C7F35512}"/>
          </ac:spMkLst>
        </pc:spChg>
        <pc:spChg chg="mod">
          <ac:chgData name="松本孝志(PVC)" userId="21d7afa0-1c0b-42ea-b0d2-7a09fb4cb2b5" providerId="ADAL" clId="{C61C6664-692F-4D15-8729-0BEEB8E3B585}" dt="2025-08-23T10:55:14.040" v="1445" actId="20577"/>
          <ac:spMkLst>
            <pc:docMk/>
            <pc:sldMk cId="941830028" sldId="2147471420"/>
            <ac:spMk id="24" creationId="{947633F6-20FC-2CB5-BD03-60D84754418C}"/>
          </ac:spMkLst>
        </pc:spChg>
        <pc:spChg chg="mod">
          <ac:chgData name="松本孝志(PVC)" userId="21d7afa0-1c0b-42ea-b0d2-7a09fb4cb2b5" providerId="ADAL" clId="{C61C6664-692F-4D15-8729-0BEEB8E3B585}" dt="2025-08-23T10:55:34.542" v="1492" actId="20577"/>
          <ac:spMkLst>
            <pc:docMk/>
            <pc:sldMk cId="941830028" sldId="2147471420"/>
            <ac:spMk id="29" creationId="{3450A0BE-F2CA-8682-BA3B-8D8A1301D561}"/>
          </ac:spMkLst>
        </pc:spChg>
        <pc:grpChg chg="mod">
          <ac:chgData name="松本孝志(PVC)" userId="21d7afa0-1c0b-42ea-b0d2-7a09fb4cb2b5" providerId="ADAL" clId="{C61C6664-692F-4D15-8729-0BEEB8E3B585}" dt="2025-08-23T10:57:44.713" v="1514" actId="164"/>
          <ac:grpSpMkLst>
            <pc:docMk/>
            <pc:sldMk cId="941830028" sldId="2147471420"/>
            <ac:grpSpMk id="15" creationId="{F6FC0962-3E95-3F88-57B7-255454D54AC9}"/>
          </ac:grpSpMkLst>
        </pc:grpChg>
      </pc:sldChg>
      <pc:sldChg chg="addSp delSp modSp mod delAnim modAnim modNotesTx">
        <pc:chgData name="松本孝志(PVC)" userId="21d7afa0-1c0b-42ea-b0d2-7a09fb4cb2b5" providerId="ADAL" clId="{C61C6664-692F-4D15-8729-0BEEB8E3B585}" dt="2025-08-23T10:16:22.099" v="902" actId="20577"/>
        <pc:sldMkLst>
          <pc:docMk/>
          <pc:sldMk cId="4256046091" sldId="2147471422"/>
        </pc:sldMkLst>
        <pc:spChg chg="mod">
          <ac:chgData name="松本孝志(PVC)" userId="21d7afa0-1c0b-42ea-b0d2-7a09fb4cb2b5" providerId="ADAL" clId="{C61C6664-692F-4D15-8729-0BEEB8E3B585}" dt="2025-08-23T09:50:58.447" v="681" actId="2711"/>
          <ac:spMkLst>
            <pc:docMk/>
            <pc:sldMk cId="4256046091" sldId="2147471422"/>
            <ac:spMk id="4" creationId="{A18671DA-508C-017B-F37C-3D78BBE2F2C1}"/>
          </ac:spMkLst>
        </pc:spChg>
      </pc:sldChg>
      <pc:sldChg chg="addSp delSp modSp mod delAnim modAnim modNotesTx">
        <pc:chgData name="松本孝志(PVC)" userId="21d7afa0-1c0b-42ea-b0d2-7a09fb4cb2b5" providerId="ADAL" clId="{C61C6664-692F-4D15-8729-0BEEB8E3B585}" dt="2025-08-23T10:26:26.687" v="981"/>
        <pc:sldMkLst>
          <pc:docMk/>
          <pc:sldMk cId="1452116435" sldId="2147471424"/>
        </pc:sldMkLst>
        <pc:spChg chg="add mod">
          <ac:chgData name="松本孝志(PVC)" userId="21d7afa0-1c0b-42ea-b0d2-7a09fb4cb2b5" providerId="ADAL" clId="{C61C6664-692F-4D15-8729-0BEEB8E3B585}" dt="2025-08-23T10:15:51.185" v="895"/>
          <ac:spMkLst>
            <pc:docMk/>
            <pc:sldMk cId="1452116435" sldId="2147471424"/>
            <ac:spMk id="10" creationId="{7A03A353-C5F5-026A-644E-B3F1900212DC}"/>
          </ac:spMkLst>
        </pc:spChg>
      </pc:sldChg>
      <pc:sldChg chg="addSp delSp modSp mod delAnim modAnim modNotesTx">
        <pc:chgData name="松本孝志(PVC)" userId="21d7afa0-1c0b-42ea-b0d2-7a09fb4cb2b5" providerId="ADAL" clId="{C61C6664-692F-4D15-8729-0BEEB8E3B585}" dt="2025-08-23T08:56:18.037" v="114" actId="20577"/>
        <pc:sldMkLst>
          <pc:docMk/>
          <pc:sldMk cId="2327053704" sldId="2147471426"/>
        </pc:sldMkLst>
        <pc:spChg chg="mod topLvl">
          <ac:chgData name="松本孝志(PVC)" userId="21d7afa0-1c0b-42ea-b0d2-7a09fb4cb2b5" providerId="ADAL" clId="{C61C6664-692F-4D15-8729-0BEEB8E3B585}" dt="2025-08-23T08:51:13.634" v="76" actId="1076"/>
          <ac:spMkLst>
            <pc:docMk/>
            <pc:sldMk cId="2327053704" sldId="2147471426"/>
            <ac:spMk id="6" creationId="{48D5345B-822D-D655-BD53-EDBBFB32915C}"/>
          </ac:spMkLst>
        </pc:spChg>
        <pc:spChg chg="mod">
          <ac:chgData name="松本孝志(PVC)" userId="21d7afa0-1c0b-42ea-b0d2-7a09fb4cb2b5" providerId="ADAL" clId="{C61C6664-692F-4D15-8729-0BEEB8E3B585}" dt="2025-08-23T08:43:02.268" v="13" actId="113"/>
          <ac:spMkLst>
            <pc:docMk/>
            <pc:sldMk cId="2327053704" sldId="2147471426"/>
            <ac:spMk id="28" creationId="{26E778A5-9B6C-2461-0D2F-457A8E7754C3}"/>
          </ac:spMkLst>
        </pc:spChg>
      </pc:sldChg>
      <pc:sldChg chg="addSp delSp modSp mod delAnim modAnim modNotesTx">
        <pc:chgData name="松本孝志(PVC)" userId="21d7afa0-1c0b-42ea-b0d2-7a09fb4cb2b5" providerId="ADAL" clId="{C61C6664-692F-4D15-8729-0BEEB8E3B585}" dt="2025-08-23T10:34:35.392" v="1078"/>
        <pc:sldMkLst>
          <pc:docMk/>
          <pc:sldMk cId="128008629" sldId="2147471427"/>
        </pc:sldMkLst>
      </pc:sldChg>
      <pc:sldChg chg="addSp delSp modSp add mod delAnim modAnim modNotesTx">
        <pc:chgData name="松本孝志(PVC)" userId="21d7afa0-1c0b-42ea-b0d2-7a09fb4cb2b5" providerId="ADAL" clId="{C61C6664-692F-4D15-8729-0BEEB8E3B585}" dt="2025-08-23T10:42:26.064" v="1215"/>
        <pc:sldMkLst>
          <pc:docMk/>
          <pc:sldMk cId="2505411934" sldId="2147471428"/>
        </pc:sldMkLst>
      </pc:sldChg>
      <pc:sldChg chg="addSp delSp modSp add mod delAnim modAnim modNotesTx">
        <pc:chgData name="松本孝志(PVC)" userId="21d7afa0-1c0b-42ea-b0d2-7a09fb4cb2b5" providerId="ADAL" clId="{C61C6664-692F-4D15-8729-0BEEB8E3B585}" dt="2025-08-23T10:52:10.867" v="1299"/>
        <pc:sldMkLst>
          <pc:docMk/>
          <pc:sldMk cId="2904524591" sldId="2147471429"/>
        </pc:sldMkLst>
      </pc:sldChg>
      <pc:sldChg chg="add del">
        <pc:chgData name="松本孝志(PVC)" userId="21d7afa0-1c0b-42ea-b0d2-7a09fb4cb2b5" providerId="ADAL" clId="{C61C6664-692F-4D15-8729-0BEEB8E3B585}" dt="2025-08-23T10:43:06.444" v="1219" actId="47"/>
        <pc:sldMkLst>
          <pc:docMk/>
          <pc:sldMk cId="4036012099" sldId="2147471430"/>
        </pc:sldMkLst>
      </pc:sldChg>
    </pc:docChg>
  </pc:docChgLst>
  <pc:docChgLst>
    <pc:chgData name="松本孝志(PVC)" userId="21d7afa0-1c0b-42ea-b0d2-7a09fb4cb2b5" providerId="ADAL" clId="{24C7087D-9B8C-4703-A180-7FB15B0BB5A5}"/>
    <pc:docChg chg="undo custSel addSld delSld modSld">
      <pc:chgData name="松本孝志(PVC)" userId="21d7afa0-1c0b-42ea-b0d2-7a09fb4cb2b5" providerId="ADAL" clId="{24C7087D-9B8C-4703-A180-7FB15B0BB5A5}" dt="2025-09-17T04:53:52" v="3110" actId="1076"/>
      <pc:docMkLst>
        <pc:docMk/>
      </pc:docMkLst>
      <pc:sldChg chg="modSp mod modNotesTx">
        <pc:chgData name="松本孝志(PVC)" userId="21d7afa0-1c0b-42ea-b0d2-7a09fb4cb2b5" providerId="ADAL" clId="{24C7087D-9B8C-4703-A180-7FB15B0BB5A5}" dt="2025-09-11T06:55:13.203" v="1425" actId="113"/>
        <pc:sldMkLst>
          <pc:docMk/>
          <pc:sldMk cId="2824129592" sldId="269"/>
        </pc:sldMkLst>
        <pc:spChg chg="mod">
          <ac:chgData name="松本孝志(PVC)" userId="21d7afa0-1c0b-42ea-b0d2-7a09fb4cb2b5" providerId="ADAL" clId="{24C7087D-9B8C-4703-A180-7FB15B0BB5A5}" dt="2025-09-11T06:55:13.203" v="1425" actId="113"/>
          <ac:spMkLst>
            <pc:docMk/>
            <pc:sldMk cId="2824129592" sldId="269"/>
            <ac:spMk id="3" creationId="{3DA26C59-6B0E-5BA9-60D9-D02E5A40C1EE}"/>
          </ac:spMkLst>
        </pc:spChg>
        <pc:spChg chg="mod">
          <ac:chgData name="松本孝志(PVC)" userId="21d7afa0-1c0b-42ea-b0d2-7a09fb4cb2b5" providerId="ADAL" clId="{24C7087D-9B8C-4703-A180-7FB15B0BB5A5}" dt="2025-09-11T06:52:06.096" v="1420" actId="20577"/>
          <ac:spMkLst>
            <pc:docMk/>
            <pc:sldMk cId="2824129592" sldId="269"/>
            <ac:spMk id="5" creationId="{939A31EE-A4A8-A672-BC78-CB10186DDC20}"/>
          </ac:spMkLst>
        </pc:spChg>
      </pc:sldChg>
      <pc:sldChg chg="addSp delSp modSp mod addAnim delAnim modAnim modNotesTx">
        <pc:chgData name="松本孝志(PVC)" userId="21d7afa0-1c0b-42ea-b0d2-7a09fb4cb2b5" providerId="ADAL" clId="{24C7087D-9B8C-4703-A180-7FB15B0BB5A5}" dt="2025-09-12T06:23:02.961" v="1609"/>
        <pc:sldMkLst>
          <pc:docMk/>
          <pc:sldMk cId="2824226721" sldId="2076137284"/>
        </pc:sldMkLst>
        <pc:spChg chg="add mod">
          <ac:chgData name="松本孝志(PVC)" userId="21d7afa0-1c0b-42ea-b0d2-7a09fb4cb2b5" providerId="ADAL" clId="{24C7087D-9B8C-4703-A180-7FB15B0BB5A5}" dt="2025-09-12T06:15:55.141" v="1564" actId="207"/>
          <ac:spMkLst>
            <pc:docMk/>
            <pc:sldMk cId="2824226721" sldId="2076137284"/>
            <ac:spMk id="13" creationId="{FB9220FC-EFAF-5681-F0CF-1050C9C79188}"/>
          </ac:spMkLst>
        </pc:spChg>
        <pc:spChg chg="add mod">
          <ac:chgData name="松本孝志(PVC)" userId="21d7afa0-1c0b-42ea-b0d2-7a09fb4cb2b5" providerId="ADAL" clId="{24C7087D-9B8C-4703-A180-7FB15B0BB5A5}" dt="2025-09-12T06:17:23.451" v="1574" actId="164"/>
          <ac:spMkLst>
            <pc:docMk/>
            <pc:sldMk cId="2824226721" sldId="2076137284"/>
            <ac:spMk id="16" creationId="{A3D43C43-9961-76A2-60C6-77D0C9F60945}"/>
          </ac:spMkLst>
        </pc:spChg>
        <pc:spChg chg="add mod">
          <ac:chgData name="松本孝志(PVC)" userId="21d7afa0-1c0b-42ea-b0d2-7a09fb4cb2b5" providerId="ADAL" clId="{24C7087D-9B8C-4703-A180-7FB15B0BB5A5}" dt="2025-09-12T06:21:19.322" v="1594" actId="164"/>
          <ac:spMkLst>
            <pc:docMk/>
            <pc:sldMk cId="2824226721" sldId="2076137284"/>
            <ac:spMk id="24" creationId="{9AA57F16-EF2D-58E9-9C53-581450A2E5EC}"/>
          </ac:spMkLst>
        </pc:spChg>
        <pc:spChg chg="add mod">
          <ac:chgData name="松本孝志(PVC)" userId="21d7afa0-1c0b-42ea-b0d2-7a09fb4cb2b5" providerId="ADAL" clId="{24C7087D-9B8C-4703-A180-7FB15B0BB5A5}" dt="2025-09-12T06:22:59.266" v="1608" actId="164"/>
          <ac:spMkLst>
            <pc:docMk/>
            <pc:sldMk cId="2824226721" sldId="2076137284"/>
            <ac:spMk id="30" creationId="{C402C9FA-7863-3D12-D2FE-2167CF156407}"/>
          </ac:spMkLst>
        </pc:spChg>
        <pc:spChg chg="add mod">
          <ac:chgData name="松本孝志(PVC)" userId="21d7afa0-1c0b-42ea-b0d2-7a09fb4cb2b5" providerId="ADAL" clId="{24C7087D-9B8C-4703-A180-7FB15B0BB5A5}" dt="2025-09-12T06:22:59.266" v="1608" actId="164"/>
          <ac:spMkLst>
            <pc:docMk/>
            <pc:sldMk cId="2824226721" sldId="2076137284"/>
            <ac:spMk id="31" creationId="{61DE23C0-64A4-B994-817D-55731DEF8661}"/>
          </ac:spMkLst>
        </pc:spChg>
        <pc:grpChg chg="add mod">
          <ac:chgData name="松本孝志(PVC)" userId="21d7afa0-1c0b-42ea-b0d2-7a09fb4cb2b5" providerId="ADAL" clId="{24C7087D-9B8C-4703-A180-7FB15B0BB5A5}" dt="2025-09-12T06:17:26.884" v="1575" actId="1076"/>
          <ac:grpSpMkLst>
            <pc:docMk/>
            <pc:sldMk cId="2824226721" sldId="2076137284"/>
            <ac:grpSpMk id="14" creationId="{E1CD231F-5738-C28C-C0A3-8AD272289380}"/>
          </ac:grpSpMkLst>
        </pc:grpChg>
        <pc:grpChg chg="add mod">
          <ac:chgData name="松本孝志(PVC)" userId="21d7afa0-1c0b-42ea-b0d2-7a09fb4cb2b5" providerId="ADAL" clId="{24C7087D-9B8C-4703-A180-7FB15B0BB5A5}" dt="2025-09-12T06:21:19.322" v="1594" actId="164"/>
          <ac:grpSpMkLst>
            <pc:docMk/>
            <pc:sldMk cId="2824226721" sldId="2076137284"/>
            <ac:grpSpMk id="22" creationId="{C791383E-FC33-E566-BF71-850DD04D770A}"/>
          </ac:grpSpMkLst>
        </pc:grpChg>
        <pc:grpChg chg="add mod">
          <ac:chgData name="松本孝志(PVC)" userId="21d7afa0-1c0b-42ea-b0d2-7a09fb4cb2b5" providerId="ADAL" clId="{24C7087D-9B8C-4703-A180-7FB15B0BB5A5}" dt="2025-09-12T06:21:19.322" v="1594" actId="164"/>
          <ac:grpSpMkLst>
            <pc:docMk/>
            <pc:sldMk cId="2824226721" sldId="2076137284"/>
            <ac:grpSpMk id="26" creationId="{BB51C4A2-73CC-7EC2-E802-8632073719CA}"/>
          </ac:grpSpMkLst>
        </pc:grpChg>
        <pc:grpChg chg="add mod">
          <ac:chgData name="松本孝志(PVC)" userId="21d7afa0-1c0b-42ea-b0d2-7a09fb4cb2b5" providerId="ADAL" clId="{24C7087D-9B8C-4703-A180-7FB15B0BB5A5}" dt="2025-09-12T06:22:59.266" v="1608" actId="164"/>
          <ac:grpSpMkLst>
            <pc:docMk/>
            <pc:sldMk cId="2824226721" sldId="2076137284"/>
            <ac:grpSpMk id="34" creationId="{E56E5D16-3A28-91F8-C4B5-AAE204201477}"/>
          </ac:grpSpMkLst>
        </pc:grpChg>
        <pc:picChg chg="add mod">
          <ac:chgData name="松本孝志(PVC)" userId="21d7afa0-1c0b-42ea-b0d2-7a09fb4cb2b5" providerId="ADAL" clId="{24C7087D-9B8C-4703-A180-7FB15B0BB5A5}" dt="2025-09-12T06:15:43.829" v="1562" actId="13822"/>
          <ac:picMkLst>
            <pc:docMk/>
            <pc:sldMk cId="2824226721" sldId="2076137284"/>
            <ac:picMk id="11" creationId="{B02DB64D-6A11-F711-3179-3C2EBC38CE74}"/>
          </ac:picMkLst>
        </pc:picChg>
        <pc:picChg chg="add mod">
          <ac:chgData name="松本孝志(PVC)" userId="21d7afa0-1c0b-42ea-b0d2-7a09fb4cb2b5" providerId="ADAL" clId="{24C7087D-9B8C-4703-A180-7FB15B0BB5A5}" dt="2025-09-12T06:17:23.451" v="1574" actId="164"/>
          <ac:picMkLst>
            <pc:docMk/>
            <pc:sldMk cId="2824226721" sldId="2076137284"/>
            <ac:picMk id="19" creationId="{14B9DFB1-DAEC-EFDA-A2C9-346C9E865FB1}"/>
          </ac:picMkLst>
        </pc:picChg>
      </pc:sldChg>
      <pc:sldChg chg="addSp delSp modSp mod delAnim modAnim modNotesTx">
        <pc:chgData name="松本孝志(PVC)" userId="21d7afa0-1c0b-42ea-b0d2-7a09fb4cb2b5" providerId="ADAL" clId="{24C7087D-9B8C-4703-A180-7FB15B0BB5A5}" dt="2025-09-17T04:50:43.378" v="3103" actId="1076"/>
        <pc:sldMkLst>
          <pc:docMk/>
          <pc:sldMk cId="3713929797" sldId="2076137285"/>
        </pc:sldMkLst>
        <pc:spChg chg="add mod">
          <ac:chgData name="松本孝志(PVC)" userId="21d7afa0-1c0b-42ea-b0d2-7a09fb4cb2b5" providerId="ADAL" clId="{24C7087D-9B8C-4703-A180-7FB15B0BB5A5}" dt="2025-09-17T04:49:38.821" v="3095" actId="164"/>
          <ac:spMkLst>
            <pc:docMk/>
            <pc:sldMk cId="3713929797" sldId="2076137285"/>
            <ac:spMk id="4" creationId="{20D12E9F-8560-405C-5BFC-CDEDA3D4787B}"/>
          </ac:spMkLst>
        </pc:spChg>
        <pc:spChg chg="add mod">
          <ac:chgData name="松本孝志(PVC)" userId="21d7afa0-1c0b-42ea-b0d2-7a09fb4cb2b5" providerId="ADAL" clId="{24C7087D-9B8C-4703-A180-7FB15B0BB5A5}" dt="2025-09-17T04:48:10.983" v="3053" actId="165"/>
          <ac:spMkLst>
            <pc:docMk/>
            <pc:sldMk cId="3713929797" sldId="2076137285"/>
            <ac:spMk id="12" creationId="{EFC117A6-BFDB-85D0-9E93-EFD0FFC4B591}"/>
          </ac:spMkLst>
        </pc:spChg>
        <pc:spChg chg="add mod">
          <ac:chgData name="松本孝志(PVC)" userId="21d7afa0-1c0b-42ea-b0d2-7a09fb4cb2b5" providerId="ADAL" clId="{24C7087D-9B8C-4703-A180-7FB15B0BB5A5}" dt="2025-09-17T04:48:10.983" v="3053" actId="165"/>
          <ac:spMkLst>
            <pc:docMk/>
            <pc:sldMk cId="3713929797" sldId="2076137285"/>
            <ac:spMk id="14" creationId="{DD1E04C9-AAD9-F6C1-FF32-3E5B19E360C1}"/>
          </ac:spMkLst>
        </pc:spChg>
        <pc:spChg chg="mod">
          <ac:chgData name="松本孝志(PVC)" userId="21d7afa0-1c0b-42ea-b0d2-7a09fb4cb2b5" providerId="ADAL" clId="{24C7087D-9B8C-4703-A180-7FB15B0BB5A5}" dt="2025-09-12T06:26:34.664" v="1613" actId="2711"/>
          <ac:spMkLst>
            <pc:docMk/>
            <pc:sldMk cId="3713929797" sldId="2076137285"/>
            <ac:spMk id="25" creationId="{1A6581B5-C8A0-C4B8-6ECF-EEEC90D8E2C7}"/>
          </ac:spMkLst>
        </pc:spChg>
        <pc:spChg chg="add mod">
          <ac:chgData name="松本孝志(PVC)" userId="21d7afa0-1c0b-42ea-b0d2-7a09fb4cb2b5" providerId="ADAL" clId="{24C7087D-9B8C-4703-A180-7FB15B0BB5A5}" dt="2025-09-12T06:51:22.249" v="1699" actId="164"/>
          <ac:spMkLst>
            <pc:docMk/>
            <pc:sldMk cId="3713929797" sldId="2076137285"/>
            <ac:spMk id="27" creationId="{B857187E-1F75-C7F1-4DE1-5B060F7EEF34}"/>
          </ac:spMkLst>
        </pc:spChg>
        <pc:spChg chg="add mod topLvl">
          <ac:chgData name="松本孝志(PVC)" userId="21d7afa0-1c0b-42ea-b0d2-7a09fb4cb2b5" providerId="ADAL" clId="{24C7087D-9B8C-4703-A180-7FB15B0BB5A5}" dt="2025-09-17T04:47:51.252" v="3051" actId="165"/>
          <ac:spMkLst>
            <pc:docMk/>
            <pc:sldMk cId="3713929797" sldId="2076137285"/>
            <ac:spMk id="31" creationId="{C909ED7A-7166-2028-D1DD-67A093A165CD}"/>
          </ac:spMkLst>
        </pc:spChg>
        <pc:spChg chg="add mod">
          <ac:chgData name="松本孝志(PVC)" userId="21d7afa0-1c0b-42ea-b0d2-7a09fb4cb2b5" providerId="ADAL" clId="{24C7087D-9B8C-4703-A180-7FB15B0BB5A5}" dt="2025-09-12T07:16:57.210" v="1761" actId="164"/>
          <ac:spMkLst>
            <pc:docMk/>
            <pc:sldMk cId="3713929797" sldId="2076137285"/>
            <ac:spMk id="37" creationId="{B2791B1D-28E6-A7DC-52C5-800908865881}"/>
          </ac:spMkLst>
        </pc:spChg>
        <pc:spChg chg="add mod">
          <ac:chgData name="松本孝志(PVC)" userId="21d7afa0-1c0b-42ea-b0d2-7a09fb4cb2b5" providerId="ADAL" clId="{24C7087D-9B8C-4703-A180-7FB15B0BB5A5}" dt="2025-09-12T07:16:57.210" v="1761" actId="164"/>
          <ac:spMkLst>
            <pc:docMk/>
            <pc:sldMk cId="3713929797" sldId="2076137285"/>
            <ac:spMk id="38" creationId="{F2FC7F73-B3F8-9264-9C67-ABC8B3DA1CBD}"/>
          </ac:spMkLst>
        </pc:spChg>
        <pc:spChg chg="add mod">
          <ac:chgData name="松本孝志(PVC)" userId="21d7afa0-1c0b-42ea-b0d2-7a09fb4cb2b5" providerId="ADAL" clId="{24C7087D-9B8C-4703-A180-7FB15B0BB5A5}" dt="2025-09-12T07:38:30.009" v="1795" actId="164"/>
          <ac:spMkLst>
            <pc:docMk/>
            <pc:sldMk cId="3713929797" sldId="2076137285"/>
            <ac:spMk id="41" creationId="{5E94826A-B576-5461-2DBE-0EBE05C1175B}"/>
          </ac:spMkLst>
        </pc:spChg>
        <pc:spChg chg="add mod">
          <ac:chgData name="松本孝志(PVC)" userId="21d7afa0-1c0b-42ea-b0d2-7a09fb4cb2b5" providerId="ADAL" clId="{24C7087D-9B8C-4703-A180-7FB15B0BB5A5}" dt="2025-09-12T07:38:30.009" v="1795" actId="164"/>
          <ac:spMkLst>
            <pc:docMk/>
            <pc:sldMk cId="3713929797" sldId="2076137285"/>
            <ac:spMk id="42" creationId="{5E668A1A-C463-B085-5478-BFB9C0BDF461}"/>
          </ac:spMkLst>
        </pc:spChg>
        <pc:grpChg chg="add mod ord">
          <ac:chgData name="松本孝志(PVC)" userId="21d7afa0-1c0b-42ea-b0d2-7a09fb4cb2b5" providerId="ADAL" clId="{24C7087D-9B8C-4703-A180-7FB15B0BB5A5}" dt="2025-09-17T04:50:43.378" v="3103" actId="1076"/>
          <ac:grpSpMkLst>
            <pc:docMk/>
            <pc:sldMk cId="3713929797" sldId="2076137285"/>
            <ac:grpSpMk id="5" creationId="{1A3D822D-38F4-A2E4-B044-34FBE06E464E}"/>
          </ac:grpSpMkLst>
        </pc:grpChg>
        <pc:grpChg chg="add mod topLvl">
          <ac:chgData name="松本孝志(PVC)" userId="21d7afa0-1c0b-42ea-b0d2-7a09fb4cb2b5" providerId="ADAL" clId="{24C7087D-9B8C-4703-A180-7FB15B0BB5A5}" dt="2025-09-17T04:48:14.986" v="3054" actId="1076"/>
          <ac:grpSpMkLst>
            <pc:docMk/>
            <pc:sldMk cId="3713929797" sldId="2076137285"/>
            <ac:grpSpMk id="18" creationId="{EDAA05B0-B403-B170-3D58-83A5613D3F49}"/>
          </ac:grpSpMkLst>
        </pc:grpChg>
        <pc:grpChg chg="add del mod ord topLvl">
          <ac:chgData name="松本孝志(PVC)" userId="21d7afa0-1c0b-42ea-b0d2-7a09fb4cb2b5" providerId="ADAL" clId="{24C7087D-9B8C-4703-A180-7FB15B0BB5A5}" dt="2025-09-17T04:48:10.983" v="3053" actId="165"/>
          <ac:grpSpMkLst>
            <pc:docMk/>
            <pc:sldMk cId="3713929797" sldId="2076137285"/>
            <ac:grpSpMk id="22" creationId="{165EA8FA-FAAA-38C7-5ABA-E4AD9A58B5DC}"/>
          </ac:grpSpMkLst>
        </pc:grpChg>
        <pc:grpChg chg="add mod">
          <ac:chgData name="松本孝志(PVC)" userId="21d7afa0-1c0b-42ea-b0d2-7a09fb4cb2b5" providerId="ADAL" clId="{24C7087D-9B8C-4703-A180-7FB15B0BB5A5}" dt="2025-09-12T06:51:22.249" v="1699" actId="164"/>
          <ac:grpSpMkLst>
            <pc:docMk/>
            <pc:sldMk cId="3713929797" sldId="2076137285"/>
            <ac:grpSpMk id="29" creationId="{C7E8225B-E12D-AC46-1526-1ACE13913DAC}"/>
          </ac:grpSpMkLst>
        </pc:grpChg>
        <pc:grpChg chg="add del mod">
          <ac:chgData name="松本孝志(PVC)" userId="21d7afa0-1c0b-42ea-b0d2-7a09fb4cb2b5" providerId="ADAL" clId="{24C7087D-9B8C-4703-A180-7FB15B0BB5A5}" dt="2025-09-17T04:47:51.252" v="3051" actId="165"/>
          <ac:grpSpMkLst>
            <pc:docMk/>
            <pc:sldMk cId="3713929797" sldId="2076137285"/>
            <ac:grpSpMk id="33" creationId="{1E61CD9A-8FC1-9338-D2EC-68FC9CF3E1A4}"/>
          </ac:grpSpMkLst>
        </pc:grpChg>
        <pc:grpChg chg="add mod">
          <ac:chgData name="松本孝志(PVC)" userId="21d7afa0-1c0b-42ea-b0d2-7a09fb4cb2b5" providerId="ADAL" clId="{24C7087D-9B8C-4703-A180-7FB15B0BB5A5}" dt="2025-09-12T07:16:57.210" v="1761" actId="164"/>
          <ac:grpSpMkLst>
            <pc:docMk/>
            <pc:sldMk cId="3713929797" sldId="2076137285"/>
            <ac:grpSpMk id="39" creationId="{44FECFBB-83B3-789E-2119-341EA3AB458C}"/>
          </ac:grpSpMkLst>
        </pc:grpChg>
        <pc:grpChg chg="add mod">
          <ac:chgData name="松本孝志(PVC)" userId="21d7afa0-1c0b-42ea-b0d2-7a09fb4cb2b5" providerId="ADAL" clId="{24C7087D-9B8C-4703-A180-7FB15B0BB5A5}" dt="2025-09-12T07:38:30.009" v="1795" actId="164"/>
          <ac:grpSpMkLst>
            <pc:docMk/>
            <pc:sldMk cId="3713929797" sldId="2076137285"/>
            <ac:grpSpMk id="43" creationId="{13EF4FAA-ACDA-A87D-6CF7-9BF2F50A904D}"/>
          </ac:grpSpMkLst>
        </pc:grpChg>
        <pc:picChg chg="add mod">
          <ac:chgData name="松本孝志(PVC)" userId="21d7afa0-1c0b-42ea-b0d2-7a09fb4cb2b5" providerId="ADAL" clId="{24C7087D-9B8C-4703-A180-7FB15B0BB5A5}" dt="2025-09-12T06:51:22.249" v="1699" actId="164"/>
          <ac:picMkLst>
            <pc:docMk/>
            <pc:sldMk cId="3713929797" sldId="2076137285"/>
            <ac:picMk id="9" creationId="{DB5E6F5A-E900-8BB2-D130-56A0DBF463E2}"/>
          </ac:picMkLst>
        </pc:picChg>
        <pc:picChg chg="add mod topLvl">
          <ac:chgData name="松本孝志(PVC)" userId="21d7afa0-1c0b-42ea-b0d2-7a09fb4cb2b5" providerId="ADAL" clId="{24C7087D-9B8C-4703-A180-7FB15B0BB5A5}" dt="2025-09-17T04:49:38.821" v="3095" actId="164"/>
          <ac:picMkLst>
            <pc:docMk/>
            <pc:sldMk cId="3713929797" sldId="2076137285"/>
            <ac:picMk id="20" creationId="{8D3635F9-5716-D88D-0AD8-682EBBEC9D2F}"/>
          </ac:picMkLst>
        </pc:picChg>
      </pc:sldChg>
      <pc:sldChg chg="addSp delSp modSp mod delAnim modAnim modNotesTx">
        <pc:chgData name="松本孝志(PVC)" userId="21d7afa0-1c0b-42ea-b0d2-7a09fb4cb2b5" providerId="ADAL" clId="{24C7087D-9B8C-4703-A180-7FB15B0BB5A5}" dt="2025-09-17T04:51:02.650" v="3104" actId="1076"/>
        <pc:sldMkLst>
          <pc:docMk/>
          <pc:sldMk cId="3799637116" sldId="2147471402"/>
        </pc:sldMkLst>
        <pc:spChg chg="mod">
          <ac:chgData name="松本孝志(PVC)" userId="21d7afa0-1c0b-42ea-b0d2-7a09fb4cb2b5" providerId="ADAL" clId="{24C7087D-9B8C-4703-A180-7FB15B0BB5A5}" dt="2025-09-12T08:24:16.821" v="1860"/>
          <ac:spMkLst>
            <pc:docMk/>
            <pc:sldMk cId="3799637116" sldId="2147471402"/>
            <ac:spMk id="4" creationId="{C5BA21BB-4C7B-69F0-3918-8A4D543EAA44}"/>
          </ac:spMkLst>
        </pc:spChg>
        <pc:spChg chg="add mod">
          <ac:chgData name="松本孝志(PVC)" userId="21d7afa0-1c0b-42ea-b0d2-7a09fb4cb2b5" providerId="ADAL" clId="{24C7087D-9B8C-4703-A180-7FB15B0BB5A5}" dt="2025-09-12T08:23:08.055" v="1854" actId="164"/>
          <ac:spMkLst>
            <pc:docMk/>
            <pc:sldMk cId="3799637116" sldId="2147471402"/>
            <ac:spMk id="10" creationId="{D8A2B8E0-DC20-1126-2302-5CB2DBAAFE11}"/>
          </ac:spMkLst>
        </pc:spChg>
        <pc:spChg chg="mod">
          <ac:chgData name="松本孝志(PVC)" userId="21d7afa0-1c0b-42ea-b0d2-7a09fb4cb2b5" providerId="ADAL" clId="{24C7087D-9B8C-4703-A180-7FB15B0BB5A5}" dt="2025-09-17T04:51:02.650" v="3104" actId="1076"/>
          <ac:spMkLst>
            <pc:docMk/>
            <pc:sldMk cId="3799637116" sldId="2147471402"/>
            <ac:spMk id="15" creationId="{D2ABC1BD-C8DC-54A2-6A53-4967E684971F}"/>
          </ac:spMkLst>
        </pc:spChg>
        <pc:spChg chg="mod">
          <ac:chgData name="松本孝志(PVC)" userId="21d7afa0-1c0b-42ea-b0d2-7a09fb4cb2b5" providerId="ADAL" clId="{24C7087D-9B8C-4703-A180-7FB15B0BB5A5}" dt="2025-09-12T08:23:08.055" v="1854" actId="164"/>
          <ac:spMkLst>
            <pc:docMk/>
            <pc:sldMk cId="3799637116" sldId="2147471402"/>
            <ac:spMk id="16" creationId="{33E529B2-0891-9803-32DD-7ED824E75035}"/>
          </ac:spMkLst>
        </pc:spChg>
        <pc:grpChg chg="add mod">
          <ac:chgData name="松本孝志(PVC)" userId="21d7afa0-1c0b-42ea-b0d2-7a09fb4cb2b5" providerId="ADAL" clId="{24C7087D-9B8C-4703-A180-7FB15B0BB5A5}" dt="2025-09-12T08:23:08.055" v="1854" actId="164"/>
          <ac:grpSpMkLst>
            <pc:docMk/>
            <pc:sldMk cId="3799637116" sldId="2147471402"/>
            <ac:grpSpMk id="11" creationId="{75BA9D7E-984F-3D3D-64E1-B4FE177CC51C}"/>
          </ac:grpSpMkLst>
        </pc:grpChg>
        <pc:picChg chg="add mod ord">
          <ac:chgData name="松本孝志(PVC)" userId="21d7afa0-1c0b-42ea-b0d2-7a09fb4cb2b5" providerId="ADAL" clId="{24C7087D-9B8C-4703-A180-7FB15B0BB5A5}" dt="2025-09-12T08:17:06.702" v="1844" actId="13822"/>
          <ac:picMkLst>
            <pc:docMk/>
            <pc:sldMk cId="3799637116" sldId="2147471402"/>
            <ac:picMk id="7" creationId="{09719016-9D7E-4BDA-3AF4-35FD1E6978C5}"/>
          </ac:picMkLst>
        </pc:picChg>
      </pc:sldChg>
      <pc:sldChg chg="addSp delSp modSp mod delAnim modAnim modNotesTx">
        <pc:chgData name="松本孝志(PVC)" userId="21d7afa0-1c0b-42ea-b0d2-7a09fb4cb2b5" providerId="ADAL" clId="{24C7087D-9B8C-4703-A180-7FB15B0BB5A5}" dt="2025-09-16T03:05:55.757" v="2042"/>
        <pc:sldMkLst>
          <pc:docMk/>
          <pc:sldMk cId="27877326" sldId="2147471409"/>
        </pc:sldMkLst>
        <pc:spChg chg="mod">
          <ac:chgData name="松本孝志(PVC)" userId="21d7afa0-1c0b-42ea-b0d2-7a09fb4cb2b5" providerId="ADAL" clId="{24C7087D-9B8C-4703-A180-7FB15B0BB5A5}" dt="2025-09-12T08:28:48.358" v="1866" actId="2711"/>
          <ac:spMkLst>
            <pc:docMk/>
            <pc:sldMk cId="27877326" sldId="2147471409"/>
            <ac:spMk id="4" creationId="{6FD8B73B-55ED-0379-2B4E-22645E0AF586}"/>
          </ac:spMkLst>
        </pc:spChg>
        <pc:spChg chg="add mod">
          <ac:chgData name="松本孝志(PVC)" userId="21d7afa0-1c0b-42ea-b0d2-7a09fb4cb2b5" providerId="ADAL" clId="{24C7087D-9B8C-4703-A180-7FB15B0BB5A5}" dt="2025-09-16T02:53:15.812" v="1913" actId="164"/>
          <ac:spMkLst>
            <pc:docMk/>
            <pc:sldMk cId="27877326" sldId="2147471409"/>
            <ac:spMk id="7" creationId="{2FB50526-2113-B0EA-D057-66D8E999AC66}"/>
          </ac:spMkLst>
        </pc:spChg>
        <pc:spChg chg="add mod">
          <ac:chgData name="松本孝志(PVC)" userId="21d7afa0-1c0b-42ea-b0d2-7a09fb4cb2b5" providerId="ADAL" clId="{24C7087D-9B8C-4703-A180-7FB15B0BB5A5}" dt="2025-09-16T03:00:00.948" v="1955" actId="164"/>
          <ac:spMkLst>
            <pc:docMk/>
            <pc:sldMk cId="27877326" sldId="2147471409"/>
            <ac:spMk id="11" creationId="{97929D91-E0C6-A374-DAC9-E911A49FBD1C}"/>
          </ac:spMkLst>
        </pc:spChg>
        <pc:spChg chg="add mod">
          <ac:chgData name="松本孝志(PVC)" userId="21d7afa0-1c0b-42ea-b0d2-7a09fb4cb2b5" providerId="ADAL" clId="{24C7087D-9B8C-4703-A180-7FB15B0BB5A5}" dt="2025-09-16T03:01:58.898" v="1983" actId="164"/>
          <ac:spMkLst>
            <pc:docMk/>
            <pc:sldMk cId="27877326" sldId="2147471409"/>
            <ac:spMk id="13" creationId="{1250FF5F-C9E4-1A35-83FA-40385DF76BA8}"/>
          </ac:spMkLst>
        </pc:spChg>
        <pc:spChg chg="add mod">
          <ac:chgData name="松本孝志(PVC)" userId="21d7afa0-1c0b-42ea-b0d2-7a09fb4cb2b5" providerId="ADAL" clId="{24C7087D-9B8C-4703-A180-7FB15B0BB5A5}" dt="2025-09-16T03:03:38.116" v="2009" actId="20577"/>
          <ac:spMkLst>
            <pc:docMk/>
            <pc:sldMk cId="27877326" sldId="2147471409"/>
            <ac:spMk id="15" creationId="{86FBAE4A-91C3-DB3D-CB41-5F600C9EC368}"/>
          </ac:spMkLst>
        </pc:spChg>
        <pc:spChg chg="add mod ord">
          <ac:chgData name="松本孝志(PVC)" userId="21d7afa0-1c0b-42ea-b0d2-7a09fb4cb2b5" providerId="ADAL" clId="{24C7087D-9B8C-4703-A180-7FB15B0BB5A5}" dt="2025-09-16T03:05:52.447" v="2041" actId="1076"/>
          <ac:spMkLst>
            <pc:docMk/>
            <pc:sldMk cId="27877326" sldId="2147471409"/>
            <ac:spMk id="19" creationId="{12C5EC65-AEA6-3E1D-3BA7-B684EB7749AC}"/>
          </ac:spMkLst>
        </pc:spChg>
        <pc:spChg chg="add mod">
          <ac:chgData name="松本孝志(PVC)" userId="21d7afa0-1c0b-42ea-b0d2-7a09fb4cb2b5" providerId="ADAL" clId="{24C7087D-9B8C-4703-A180-7FB15B0BB5A5}" dt="2025-09-16T03:03:52.886" v="2014" actId="14100"/>
          <ac:spMkLst>
            <pc:docMk/>
            <pc:sldMk cId="27877326" sldId="2147471409"/>
            <ac:spMk id="20" creationId="{CC0ED991-CC36-DB8A-9002-AC1792F59D7E}"/>
          </ac:spMkLst>
        </pc:spChg>
        <pc:spChg chg="add del mod">
          <ac:chgData name="松本孝志(PVC)" userId="21d7afa0-1c0b-42ea-b0d2-7a09fb4cb2b5" providerId="ADAL" clId="{24C7087D-9B8C-4703-A180-7FB15B0BB5A5}" dt="2025-09-16T03:04:30.072" v="2021" actId="478"/>
          <ac:spMkLst>
            <pc:docMk/>
            <pc:sldMk cId="27877326" sldId="2147471409"/>
            <ac:spMk id="21" creationId="{4A976950-E0BE-F04E-4D4A-CAD9F93D217D}"/>
          </ac:spMkLst>
        </pc:spChg>
        <pc:spChg chg="add mod">
          <ac:chgData name="松本孝志(PVC)" userId="21d7afa0-1c0b-42ea-b0d2-7a09fb4cb2b5" providerId="ADAL" clId="{24C7087D-9B8C-4703-A180-7FB15B0BB5A5}" dt="2025-09-16T03:05:30.218" v="2034" actId="164"/>
          <ac:spMkLst>
            <pc:docMk/>
            <pc:sldMk cId="27877326" sldId="2147471409"/>
            <ac:spMk id="23" creationId="{387D21D0-17C7-986A-B979-14B96D709DD9}"/>
          </ac:spMkLst>
        </pc:spChg>
        <pc:grpChg chg="add del mod">
          <ac:chgData name="松本孝志(PVC)" userId="21d7afa0-1c0b-42ea-b0d2-7a09fb4cb2b5" providerId="ADAL" clId="{24C7087D-9B8C-4703-A180-7FB15B0BB5A5}" dt="2025-09-16T02:58:15.690" v="1914" actId="478"/>
          <ac:grpSpMkLst>
            <pc:docMk/>
            <pc:sldMk cId="27877326" sldId="2147471409"/>
            <ac:grpSpMk id="8" creationId="{C222F526-74C1-E2F0-CAAC-966B5742852B}"/>
          </ac:grpSpMkLst>
        </pc:grpChg>
        <pc:grpChg chg="add mod">
          <ac:chgData name="松本孝志(PVC)" userId="21d7afa0-1c0b-42ea-b0d2-7a09fb4cb2b5" providerId="ADAL" clId="{24C7087D-9B8C-4703-A180-7FB15B0BB5A5}" dt="2025-09-16T03:00:00.948" v="1955" actId="164"/>
          <ac:grpSpMkLst>
            <pc:docMk/>
            <pc:sldMk cId="27877326" sldId="2147471409"/>
            <ac:grpSpMk id="12" creationId="{6533B94E-B1CE-8287-2747-B8AD23B04D63}"/>
          </ac:grpSpMkLst>
        </pc:grpChg>
        <pc:grpChg chg="add del mod">
          <ac:chgData name="松本孝志(PVC)" userId="21d7afa0-1c0b-42ea-b0d2-7a09fb4cb2b5" providerId="ADAL" clId="{24C7087D-9B8C-4703-A180-7FB15B0BB5A5}" dt="2025-09-16T03:03:45.789" v="2011" actId="478"/>
          <ac:grpSpMkLst>
            <pc:docMk/>
            <pc:sldMk cId="27877326" sldId="2147471409"/>
            <ac:grpSpMk id="16" creationId="{560BFF0C-F5E5-62BB-C35C-45DCC854FF9F}"/>
          </ac:grpSpMkLst>
        </pc:grpChg>
        <pc:grpChg chg="add mod">
          <ac:chgData name="松本孝志(PVC)" userId="21d7afa0-1c0b-42ea-b0d2-7a09fb4cb2b5" providerId="ADAL" clId="{24C7087D-9B8C-4703-A180-7FB15B0BB5A5}" dt="2025-09-16T03:05:41.648" v="2038" actId="1076"/>
          <ac:grpSpMkLst>
            <pc:docMk/>
            <pc:sldMk cId="27877326" sldId="2147471409"/>
            <ac:grpSpMk id="24" creationId="{8E0564BB-0793-1B81-4D4D-644D33B28536}"/>
          </ac:grpSpMkLst>
        </pc:grpChg>
        <pc:picChg chg="add mod">
          <ac:chgData name="松本孝志(PVC)" userId="21d7afa0-1c0b-42ea-b0d2-7a09fb4cb2b5" providerId="ADAL" clId="{24C7087D-9B8C-4703-A180-7FB15B0BB5A5}" dt="2025-09-16T02:53:15.812" v="1913" actId="164"/>
          <ac:picMkLst>
            <pc:docMk/>
            <pc:sldMk cId="27877326" sldId="2147471409"/>
            <ac:picMk id="6" creationId="{5EC0CD9F-781D-BB2D-288E-0AB05694906E}"/>
          </ac:picMkLst>
        </pc:picChg>
        <pc:picChg chg="add mod">
          <ac:chgData name="松本孝志(PVC)" userId="21d7afa0-1c0b-42ea-b0d2-7a09fb4cb2b5" providerId="ADAL" clId="{24C7087D-9B8C-4703-A180-7FB15B0BB5A5}" dt="2025-09-16T03:00:05.444" v="1956" actId="13822"/>
          <ac:picMkLst>
            <pc:docMk/>
            <pc:sldMk cId="27877326" sldId="2147471409"/>
            <ac:picMk id="10" creationId="{2A9953A4-35A6-0B09-98F3-C291ABFB35CD}"/>
          </ac:picMkLst>
        </pc:picChg>
        <pc:picChg chg="add mod ord">
          <ac:chgData name="松本孝志(PVC)" userId="21d7afa0-1c0b-42ea-b0d2-7a09fb4cb2b5" providerId="ADAL" clId="{24C7087D-9B8C-4703-A180-7FB15B0BB5A5}" dt="2025-09-16T03:05:30.218" v="2034" actId="164"/>
          <ac:picMkLst>
            <pc:docMk/>
            <pc:sldMk cId="27877326" sldId="2147471409"/>
            <ac:picMk id="18" creationId="{98AA6D73-3201-88DB-9EC6-74C3A240EE5E}"/>
          </ac:picMkLst>
        </pc:picChg>
      </pc:sldChg>
      <pc:sldChg chg="addSp delSp modSp mod delAnim modAnim modNotesTx">
        <pc:chgData name="松本孝志(PVC)" userId="21d7afa0-1c0b-42ea-b0d2-7a09fb4cb2b5" providerId="ADAL" clId="{24C7087D-9B8C-4703-A180-7FB15B0BB5A5}" dt="2025-09-17T02:14:23.468" v="2146"/>
        <pc:sldMkLst>
          <pc:docMk/>
          <pc:sldMk cId="1366671499" sldId="2147471418"/>
        </pc:sldMkLst>
        <pc:spChg chg="mod">
          <ac:chgData name="松本孝志(PVC)" userId="21d7afa0-1c0b-42ea-b0d2-7a09fb4cb2b5" providerId="ADAL" clId="{24C7087D-9B8C-4703-A180-7FB15B0BB5A5}" dt="2025-09-17T02:00:19.586" v="2051"/>
          <ac:spMkLst>
            <pc:docMk/>
            <pc:sldMk cId="1366671499" sldId="2147471418"/>
            <ac:spMk id="4" creationId="{DB34FAE0-B747-E053-E6C9-7F953DE7D92C}"/>
          </ac:spMkLst>
        </pc:spChg>
        <pc:spChg chg="add mod">
          <ac:chgData name="松本孝志(PVC)" userId="21d7afa0-1c0b-42ea-b0d2-7a09fb4cb2b5" providerId="ADAL" clId="{24C7087D-9B8C-4703-A180-7FB15B0BB5A5}" dt="2025-09-17T02:08:34.313" v="2073" actId="164"/>
          <ac:spMkLst>
            <pc:docMk/>
            <pc:sldMk cId="1366671499" sldId="2147471418"/>
            <ac:spMk id="9" creationId="{E9EEEB7A-4DAF-D7D4-A3A3-E91DA44837A1}"/>
          </ac:spMkLst>
        </pc:spChg>
        <pc:spChg chg="add mod">
          <ac:chgData name="松本孝志(PVC)" userId="21d7afa0-1c0b-42ea-b0d2-7a09fb4cb2b5" providerId="ADAL" clId="{24C7087D-9B8C-4703-A180-7FB15B0BB5A5}" dt="2025-09-17T02:08:34.313" v="2073" actId="164"/>
          <ac:spMkLst>
            <pc:docMk/>
            <pc:sldMk cId="1366671499" sldId="2147471418"/>
            <ac:spMk id="11" creationId="{2F6D38E8-669E-089E-FDC4-906A2126211A}"/>
          </ac:spMkLst>
        </pc:spChg>
        <pc:spChg chg="add mod">
          <ac:chgData name="松本孝志(PVC)" userId="21d7afa0-1c0b-42ea-b0d2-7a09fb4cb2b5" providerId="ADAL" clId="{24C7087D-9B8C-4703-A180-7FB15B0BB5A5}" dt="2025-09-17T02:11:57.700" v="2097" actId="164"/>
          <ac:spMkLst>
            <pc:docMk/>
            <pc:sldMk cId="1366671499" sldId="2147471418"/>
            <ac:spMk id="21" creationId="{BB5B8D6A-FD8E-1008-4D91-1207E29001FE}"/>
          </ac:spMkLst>
        </pc:spChg>
        <pc:spChg chg="add mod">
          <ac:chgData name="松本孝志(PVC)" userId="21d7afa0-1c0b-42ea-b0d2-7a09fb4cb2b5" providerId="ADAL" clId="{24C7087D-9B8C-4703-A180-7FB15B0BB5A5}" dt="2025-09-17T02:11:57.700" v="2097" actId="164"/>
          <ac:spMkLst>
            <pc:docMk/>
            <pc:sldMk cId="1366671499" sldId="2147471418"/>
            <ac:spMk id="22" creationId="{4B9BD1C8-FCEB-5677-F8B3-0B092CED649D}"/>
          </ac:spMkLst>
        </pc:spChg>
        <pc:spChg chg="add mod">
          <ac:chgData name="松本孝志(PVC)" userId="21d7afa0-1c0b-42ea-b0d2-7a09fb4cb2b5" providerId="ADAL" clId="{24C7087D-9B8C-4703-A180-7FB15B0BB5A5}" dt="2025-09-17T02:14:21.262" v="2145" actId="164"/>
          <ac:spMkLst>
            <pc:docMk/>
            <pc:sldMk cId="1366671499" sldId="2147471418"/>
            <ac:spMk id="25" creationId="{E8CAC611-85AE-5CD9-1288-A3893528E341}"/>
          </ac:spMkLst>
        </pc:spChg>
        <pc:spChg chg="add mod">
          <ac:chgData name="松本孝志(PVC)" userId="21d7afa0-1c0b-42ea-b0d2-7a09fb4cb2b5" providerId="ADAL" clId="{24C7087D-9B8C-4703-A180-7FB15B0BB5A5}" dt="2025-09-17T02:14:21.262" v="2145" actId="164"/>
          <ac:spMkLst>
            <pc:docMk/>
            <pc:sldMk cId="1366671499" sldId="2147471418"/>
            <ac:spMk id="27" creationId="{A6CBA78C-447E-C3CD-BAE3-D686B2A35E21}"/>
          </ac:spMkLst>
        </pc:spChg>
        <pc:grpChg chg="add del mod">
          <ac:chgData name="松本孝志(PVC)" userId="21d7afa0-1c0b-42ea-b0d2-7a09fb4cb2b5" providerId="ADAL" clId="{24C7087D-9B8C-4703-A180-7FB15B0BB5A5}" dt="2025-09-17T02:00:02.435" v="2047" actId="478"/>
          <ac:grpSpMkLst>
            <pc:docMk/>
            <pc:sldMk cId="1366671499" sldId="2147471418"/>
            <ac:grpSpMk id="12" creationId="{42183C4B-4373-1743-24AB-21F2A1612CB6}"/>
          </ac:grpSpMkLst>
        </pc:grpChg>
        <pc:grpChg chg="add mod">
          <ac:chgData name="松本孝志(PVC)" userId="21d7afa0-1c0b-42ea-b0d2-7a09fb4cb2b5" providerId="ADAL" clId="{24C7087D-9B8C-4703-A180-7FB15B0BB5A5}" dt="2025-09-17T02:08:34.313" v="2073" actId="164"/>
          <ac:grpSpMkLst>
            <pc:docMk/>
            <pc:sldMk cId="1366671499" sldId="2147471418"/>
            <ac:grpSpMk id="13" creationId="{51B5DF28-9842-07C2-7835-2CE5082B6D24}"/>
          </ac:grpSpMkLst>
        </pc:grpChg>
        <pc:grpChg chg="add del mod">
          <ac:chgData name="松本孝志(PVC)" userId="21d7afa0-1c0b-42ea-b0d2-7a09fb4cb2b5" providerId="ADAL" clId="{24C7087D-9B8C-4703-A180-7FB15B0BB5A5}" dt="2025-09-17T02:00:01.745" v="2046" actId="478"/>
          <ac:grpSpMkLst>
            <pc:docMk/>
            <pc:sldMk cId="1366671499" sldId="2147471418"/>
            <ac:grpSpMk id="17" creationId="{3245873F-0779-F1C7-8142-F8F30F9DC6C7}"/>
          </ac:grpSpMkLst>
        </pc:grpChg>
        <pc:grpChg chg="add mod">
          <ac:chgData name="松本孝志(PVC)" userId="21d7afa0-1c0b-42ea-b0d2-7a09fb4cb2b5" providerId="ADAL" clId="{24C7087D-9B8C-4703-A180-7FB15B0BB5A5}" dt="2025-09-17T02:11:57.700" v="2097" actId="164"/>
          <ac:grpSpMkLst>
            <pc:docMk/>
            <pc:sldMk cId="1366671499" sldId="2147471418"/>
            <ac:grpSpMk id="24" creationId="{C6B95125-FBC7-F269-7E93-8FC93E1075A9}"/>
          </ac:grpSpMkLst>
        </pc:grpChg>
        <pc:grpChg chg="add mod">
          <ac:chgData name="松本孝志(PVC)" userId="21d7afa0-1c0b-42ea-b0d2-7a09fb4cb2b5" providerId="ADAL" clId="{24C7087D-9B8C-4703-A180-7FB15B0BB5A5}" dt="2025-09-17T02:14:21.262" v="2145" actId="164"/>
          <ac:grpSpMkLst>
            <pc:docMk/>
            <pc:sldMk cId="1366671499" sldId="2147471418"/>
            <ac:grpSpMk id="29" creationId="{18032ACE-8C50-193B-E2CC-4CBE9469EFF5}"/>
          </ac:grpSpMkLst>
        </pc:grpChg>
        <pc:grpChg chg="add del mod">
          <ac:chgData name="松本孝志(PVC)" userId="21d7afa0-1c0b-42ea-b0d2-7a09fb4cb2b5" providerId="ADAL" clId="{24C7087D-9B8C-4703-A180-7FB15B0BB5A5}" dt="2025-09-17T02:00:03.465" v="2048" actId="478"/>
          <ac:grpSpMkLst>
            <pc:docMk/>
            <pc:sldMk cId="1366671499" sldId="2147471418"/>
            <ac:grpSpMk id="30" creationId="{1C12B3EA-6C40-9333-3F70-382F4E9263AF}"/>
          </ac:grpSpMkLst>
        </pc:grpChg>
        <pc:grpChg chg="add del mod">
          <ac:chgData name="松本孝志(PVC)" userId="21d7afa0-1c0b-42ea-b0d2-7a09fb4cb2b5" providerId="ADAL" clId="{24C7087D-9B8C-4703-A180-7FB15B0BB5A5}" dt="2025-09-17T02:00:04.985" v="2049" actId="478"/>
          <ac:grpSpMkLst>
            <pc:docMk/>
            <pc:sldMk cId="1366671499" sldId="2147471418"/>
            <ac:grpSpMk id="45" creationId="{2CA7C8DF-B224-58F6-E333-3CCA0F738EF8}"/>
          </ac:grpSpMkLst>
        </pc:grpChg>
        <pc:picChg chg="add mod">
          <ac:chgData name="松本孝志(PVC)" userId="21d7afa0-1c0b-42ea-b0d2-7a09fb4cb2b5" providerId="ADAL" clId="{24C7087D-9B8C-4703-A180-7FB15B0BB5A5}" dt="2025-09-17T02:08:07.613" v="2068" actId="1076"/>
          <ac:picMkLst>
            <pc:docMk/>
            <pc:sldMk cId="1366671499" sldId="2147471418"/>
            <ac:picMk id="6" creationId="{38B94B10-3204-7619-A1A5-7CA93DB19B6D}"/>
          </ac:picMkLst>
        </pc:picChg>
        <pc:picChg chg="add mod">
          <ac:chgData name="松本孝志(PVC)" userId="21d7afa0-1c0b-42ea-b0d2-7a09fb4cb2b5" providerId="ADAL" clId="{24C7087D-9B8C-4703-A180-7FB15B0BB5A5}" dt="2025-09-17T02:10:16.107" v="2082" actId="13822"/>
          <ac:picMkLst>
            <pc:docMk/>
            <pc:sldMk cId="1366671499" sldId="2147471418"/>
            <ac:picMk id="18" creationId="{3D42A339-AED1-81DE-6A2E-AE0A21F370DA}"/>
          </ac:picMkLst>
        </pc:picChg>
        <pc:picChg chg="add del mod">
          <ac:chgData name="松本孝志(PVC)" userId="21d7afa0-1c0b-42ea-b0d2-7a09fb4cb2b5" providerId="ADAL" clId="{24C7087D-9B8C-4703-A180-7FB15B0BB5A5}" dt="2025-09-17T02:00:00.616" v="2045" actId="478"/>
          <ac:picMkLst>
            <pc:docMk/>
            <pc:sldMk cId="1366671499" sldId="2147471418"/>
            <ac:picMk id="19" creationId="{FBF6AB7D-0E10-C8B7-5C0D-6A7A63749A59}"/>
          </ac:picMkLst>
        </pc:picChg>
      </pc:sldChg>
      <pc:sldChg chg="addSp delSp modSp mod delAnim modAnim modNotesTx">
        <pc:chgData name="松本孝志(PVC)" userId="21d7afa0-1c0b-42ea-b0d2-7a09fb4cb2b5" providerId="ADAL" clId="{24C7087D-9B8C-4703-A180-7FB15B0BB5A5}" dt="2025-09-17T04:46:22.328" v="3048"/>
        <pc:sldMkLst>
          <pc:docMk/>
          <pc:sldMk cId="941830028" sldId="2147471420"/>
        </pc:sldMkLst>
        <pc:spChg chg="mod">
          <ac:chgData name="松本孝志(PVC)" userId="21d7afa0-1c0b-42ea-b0d2-7a09fb4cb2b5" providerId="ADAL" clId="{24C7087D-9B8C-4703-A180-7FB15B0BB5A5}" dt="2025-09-11T05:47:20.541" v="1179" actId="14100"/>
          <ac:spMkLst>
            <pc:docMk/>
            <pc:sldMk cId="941830028" sldId="2147471420"/>
            <ac:spMk id="4" creationId="{8429FF47-0700-4FF2-A5FB-656E28C1205C}"/>
          </ac:spMkLst>
        </pc:spChg>
        <pc:spChg chg="add mod">
          <ac:chgData name="松本孝志(PVC)" userId="21d7afa0-1c0b-42ea-b0d2-7a09fb4cb2b5" providerId="ADAL" clId="{24C7087D-9B8C-4703-A180-7FB15B0BB5A5}" dt="2025-09-17T04:41:51.559" v="3010" actId="164"/>
          <ac:spMkLst>
            <pc:docMk/>
            <pc:sldMk cId="941830028" sldId="2147471420"/>
            <ac:spMk id="5" creationId="{AA2D6C14-67D6-CACC-6356-1468667AF6B6}"/>
          </ac:spMkLst>
        </pc:spChg>
        <pc:spChg chg="mod">
          <ac:chgData name="松本孝志(PVC)" userId="21d7afa0-1c0b-42ea-b0d2-7a09fb4cb2b5" providerId="ADAL" clId="{24C7087D-9B8C-4703-A180-7FB15B0BB5A5}" dt="2025-09-17T04:40:22.505" v="2974" actId="20577"/>
          <ac:spMkLst>
            <pc:docMk/>
            <pc:sldMk cId="941830028" sldId="2147471420"/>
            <ac:spMk id="16" creationId="{85FE70E1-24D0-8086-16D7-8262F5CE21DD}"/>
          </ac:spMkLst>
        </pc:spChg>
        <pc:spChg chg="mod">
          <ac:chgData name="松本孝志(PVC)" userId="21d7afa0-1c0b-42ea-b0d2-7a09fb4cb2b5" providerId="ADAL" clId="{24C7087D-9B8C-4703-A180-7FB15B0BB5A5}" dt="2025-09-17T04:40:03.863" v="2946" actId="20577"/>
          <ac:spMkLst>
            <pc:docMk/>
            <pc:sldMk cId="941830028" sldId="2147471420"/>
            <ac:spMk id="20" creationId="{9EB9F8F2-019C-3DCB-EA9C-2BFF3CD193A3}"/>
          </ac:spMkLst>
        </pc:spChg>
        <pc:spChg chg="mod">
          <ac:chgData name="松本孝志(PVC)" userId="21d7afa0-1c0b-42ea-b0d2-7a09fb4cb2b5" providerId="ADAL" clId="{24C7087D-9B8C-4703-A180-7FB15B0BB5A5}" dt="2025-09-17T04:39:54.381" v="2927" actId="20577"/>
          <ac:spMkLst>
            <pc:docMk/>
            <pc:sldMk cId="941830028" sldId="2147471420"/>
            <ac:spMk id="22" creationId="{AC7B5A6B-9A7D-D096-C802-E5B7C7F35512}"/>
          </ac:spMkLst>
        </pc:spChg>
        <pc:spChg chg="mod">
          <ac:chgData name="松本孝志(PVC)" userId="21d7afa0-1c0b-42ea-b0d2-7a09fb4cb2b5" providerId="ADAL" clId="{24C7087D-9B8C-4703-A180-7FB15B0BB5A5}" dt="2025-09-17T04:43:04.641" v="3021" actId="113"/>
          <ac:spMkLst>
            <pc:docMk/>
            <pc:sldMk cId="941830028" sldId="2147471420"/>
            <ac:spMk id="24" creationId="{947633F6-20FC-2CB5-BD03-60D84754418C}"/>
          </ac:spMkLst>
        </pc:spChg>
        <pc:spChg chg="mod topLvl">
          <ac:chgData name="松本孝志(PVC)" userId="21d7afa0-1c0b-42ea-b0d2-7a09fb4cb2b5" providerId="ADAL" clId="{24C7087D-9B8C-4703-A180-7FB15B0BB5A5}" dt="2025-09-17T04:43:17.258" v="3025" actId="113"/>
          <ac:spMkLst>
            <pc:docMk/>
            <pc:sldMk cId="941830028" sldId="2147471420"/>
            <ac:spMk id="29" creationId="{3450A0BE-F2CA-8682-BA3B-8D8A1301D561}"/>
          </ac:spMkLst>
        </pc:spChg>
        <pc:grpChg chg="add mod">
          <ac:chgData name="松本孝志(PVC)" userId="21d7afa0-1c0b-42ea-b0d2-7a09fb4cb2b5" providerId="ADAL" clId="{24C7087D-9B8C-4703-A180-7FB15B0BB5A5}" dt="2025-09-17T04:45:54.806" v="3041" actId="164"/>
          <ac:grpSpMkLst>
            <pc:docMk/>
            <pc:sldMk cId="941830028" sldId="2147471420"/>
            <ac:grpSpMk id="7" creationId="{401E576C-020D-52B2-403A-E0375B803737}"/>
          </ac:grpSpMkLst>
        </pc:grpChg>
        <pc:grpChg chg="mod topLvl">
          <ac:chgData name="松本孝志(PVC)" userId="21d7afa0-1c0b-42ea-b0d2-7a09fb4cb2b5" providerId="ADAL" clId="{24C7087D-9B8C-4703-A180-7FB15B0BB5A5}" dt="2025-09-17T04:45:49.171" v="3040" actId="164"/>
          <ac:grpSpMkLst>
            <pc:docMk/>
            <pc:sldMk cId="941830028" sldId="2147471420"/>
            <ac:grpSpMk id="15" creationId="{F6FC0962-3E95-3F88-57B7-255454D54AC9}"/>
          </ac:grpSpMkLst>
        </pc:grpChg>
        <pc:grpChg chg="add del mod">
          <ac:chgData name="松本孝志(PVC)" userId="21d7afa0-1c0b-42ea-b0d2-7a09fb4cb2b5" providerId="ADAL" clId="{24C7087D-9B8C-4703-A180-7FB15B0BB5A5}" dt="2025-09-17T04:41:40.963" v="3009" actId="478"/>
          <ac:grpSpMkLst>
            <pc:docMk/>
            <pc:sldMk cId="941830028" sldId="2147471420"/>
            <ac:grpSpMk id="19" creationId="{62C20871-D66E-1039-52CB-5AFB13C6378F}"/>
          </ac:grpSpMkLst>
        </pc:grpChg>
        <pc:grpChg chg="add mod">
          <ac:chgData name="松本孝志(PVC)" userId="21d7afa0-1c0b-42ea-b0d2-7a09fb4cb2b5" providerId="ADAL" clId="{24C7087D-9B8C-4703-A180-7FB15B0BB5A5}" dt="2025-09-17T04:45:49.171" v="3040" actId="164"/>
          <ac:grpSpMkLst>
            <pc:docMk/>
            <pc:sldMk cId="941830028" sldId="2147471420"/>
            <ac:grpSpMk id="21" creationId="{4E0AB4A7-509F-0973-CB51-9C62895C0DB8}"/>
          </ac:grpSpMkLst>
        </pc:grpChg>
        <pc:grpChg chg="add mod">
          <ac:chgData name="松本孝志(PVC)" userId="21d7afa0-1c0b-42ea-b0d2-7a09fb4cb2b5" providerId="ADAL" clId="{24C7087D-9B8C-4703-A180-7FB15B0BB5A5}" dt="2025-09-17T04:45:54.806" v="3041" actId="164"/>
          <ac:grpSpMkLst>
            <pc:docMk/>
            <pc:sldMk cId="941830028" sldId="2147471420"/>
            <ac:grpSpMk id="25" creationId="{55D972C0-1B25-48E2-F9AB-4D45AA900565}"/>
          </ac:grpSpMkLst>
        </pc:grpChg>
        <pc:grpChg chg="add del mod">
          <ac:chgData name="松本孝志(PVC)" userId="21d7afa0-1c0b-42ea-b0d2-7a09fb4cb2b5" providerId="ADAL" clId="{24C7087D-9B8C-4703-A180-7FB15B0BB5A5}" dt="2025-09-17T04:41:35.941" v="3007" actId="165"/>
          <ac:grpSpMkLst>
            <pc:docMk/>
            <pc:sldMk cId="941830028" sldId="2147471420"/>
            <ac:grpSpMk id="26" creationId="{B7A5F55C-C420-2239-2CCC-4E67C49FC32A}"/>
          </ac:grpSpMkLst>
        </pc:grpChg>
        <pc:picChg chg="add del mod topLvl">
          <ac:chgData name="松本孝志(PVC)" userId="21d7afa0-1c0b-42ea-b0d2-7a09fb4cb2b5" providerId="ADAL" clId="{24C7087D-9B8C-4703-A180-7FB15B0BB5A5}" dt="2025-09-17T04:41:40.963" v="3009" actId="478"/>
          <ac:picMkLst>
            <pc:docMk/>
            <pc:sldMk cId="941830028" sldId="2147471420"/>
            <ac:picMk id="6" creationId="{2A759624-7961-45E7-206C-36E2495E8B5C}"/>
          </ac:picMkLst>
        </pc:picChg>
        <pc:picChg chg="add mod">
          <ac:chgData name="松本孝志(PVC)" userId="21d7afa0-1c0b-42ea-b0d2-7a09fb4cb2b5" providerId="ADAL" clId="{24C7087D-9B8C-4703-A180-7FB15B0BB5A5}" dt="2025-09-17T04:45:49.171" v="3040" actId="164"/>
          <ac:picMkLst>
            <pc:docMk/>
            <pc:sldMk cId="941830028" sldId="2147471420"/>
            <ac:picMk id="10" creationId="{3BF99D43-6D86-8756-3BD6-912C23767FA5}"/>
          </ac:picMkLst>
        </pc:picChg>
        <pc:picChg chg="add del mod topLvl">
          <ac:chgData name="松本孝志(PVC)" userId="21d7afa0-1c0b-42ea-b0d2-7a09fb4cb2b5" providerId="ADAL" clId="{24C7087D-9B8C-4703-A180-7FB15B0BB5A5}" dt="2025-09-17T04:41:38.826" v="3008" actId="478"/>
          <ac:picMkLst>
            <pc:docMk/>
            <pc:sldMk cId="941830028" sldId="2147471420"/>
            <ac:picMk id="14" creationId="{CF5E7426-300E-9CB7-C2AC-F20580BFCBDE}"/>
          </ac:picMkLst>
        </pc:picChg>
        <pc:picChg chg="add mod">
          <ac:chgData name="松本孝志(PVC)" userId="21d7afa0-1c0b-42ea-b0d2-7a09fb4cb2b5" providerId="ADAL" clId="{24C7087D-9B8C-4703-A180-7FB15B0BB5A5}" dt="2025-09-17T04:45:54.806" v="3041" actId="164"/>
          <ac:picMkLst>
            <pc:docMk/>
            <pc:sldMk cId="941830028" sldId="2147471420"/>
            <ac:picMk id="18" creationId="{AF06D793-829E-4CE4-645F-A47C174DE8F2}"/>
          </ac:picMkLst>
        </pc:picChg>
      </pc:sldChg>
      <pc:sldChg chg="addSp delSp modSp mod delAnim modAnim modNotesTx">
        <pc:chgData name="松本孝志(PVC)" userId="21d7afa0-1c0b-42ea-b0d2-7a09fb4cb2b5" providerId="ADAL" clId="{24C7087D-9B8C-4703-A180-7FB15B0BB5A5}" dt="2025-09-17T02:31:12.234" v="2232"/>
        <pc:sldMkLst>
          <pc:docMk/>
          <pc:sldMk cId="4256046091" sldId="2147471422"/>
        </pc:sldMkLst>
        <pc:spChg chg="mod">
          <ac:chgData name="松本孝志(PVC)" userId="21d7afa0-1c0b-42ea-b0d2-7a09fb4cb2b5" providerId="ADAL" clId="{24C7087D-9B8C-4703-A180-7FB15B0BB5A5}" dt="2025-09-17T02:22:31.051" v="2150" actId="2711"/>
          <ac:spMkLst>
            <pc:docMk/>
            <pc:sldMk cId="4256046091" sldId="2147471422"/>
            <ac:spMk id="4" creationId="{A18671DA-508C-017B-F37C-3D78BBE2F2C1}"/>
          </ac:spMkLst>
        </pc:spChg>
        <pc:spChg chg="add mod">
          <ac:chgData name="松本孝志(PVC)" userId="21d7afa0-1c0b-42ea-b0d2-7a09fb4cb2b5" providerId="ADAL" clId="{24C7087D-9B8C-4703-A180-7FB15B0BB5A5}" dt="2025-09-17T02:23:37.028" v="2157" actId="6549"/>
          <ac:spMkLst>
            <pc:docMk/>
            <pc:sldMk cId="4256046091" sldId="2147471422"/>
            <ac:spMk id="7" creationId="{C0D451DF-FCDF-2C4A-2AF5-D29E767C38E2}"/>
          </ac:spMkLst>
        </pc:spChg>
        <pc:spChg chg="add del">
          <ac:chgData name="松本孝志(PVC)" userId="21d7afa0-1c0b-42ea-b0d2-7a09fb4cb2b5" providerId="ADAL" clId="{24C7087D-9B8C-4703-A180-7FB15B0BB5A5}" dt="2025-09-17T02:25:06.420" v="2177" actId="478"/>
          <ac:spMkLst>
            <pc:docMk/>
            <pc:sldMk cId="4256046091" sldId="2147471422"/>
            <ac:spMk id="10" creationId="{E97EC163-85CF-25AA-004F-5985CC344226}"/>
          </ac:spMkLst>
        </pc:spChg>
        <pc:spChg chg="add mod">
          <ac:chgData name="松本孝志(PVC)" userId="21d7afa0-1c0b-42ea-b0d2-7a09fb4cb2b5" providerId="ADAL" clId="{24C7087D-9B8C-4703-A180-7FB15B0BB5A5}" dt="2025-09-17T02:26:37.083" v="2204" actId="164"/>
          <ac:spMkLst>
            <pc:docMk/>
            <pc:sldMk cId="4256046091" sldId="2147471422"/>
            <ac:spMk id="12" creationId="{1AAB24E1-1016-FDF2-4D6A-AE709DDDA74D}"/>
          </ac:spMkLst>
        </pc:spChg>
        <pc:spChg chg="add mod">
          <ac:chgData name="松本孝志(PVC)" userId="21d7afa0-1c0b-42ea-b0d2-7a09fb4cb2b5" providerId="ADAL" clId="{24C7087D-9B8C-4703-A180-7FB15B0BB5A5}" dt="2025-09-17T02:26:37.083" v="2204" actId="164"/>
          <ac:spMkLst>
            <pc:docMk/>
            <pc:sldMk cId="4256046091" sldId="2147471422"/>
            <ac:spMk id="15" creationId="{47F402E7-941F-04B0-7D57-693624036108}"/>
          </ac:spMkLst>
        </pc:spChg>
        <pc:spChg chg="add del mod">
          <ac:chgData name="松本孝志(PVC)" userId="21d7afa0-1c0b-42ea-b0d2-7a09fb4cb2b5" providerId="ADAL" clId="{24C7087D-9B8C-4703-A180-7FB15B0BB5A5}" dt="2025-09-17T02:23:40.622" v="2160" actId="478"/>
          <ac:spMkLst>
            <pc:docMk/>
            <pc:sldMk cId="4256046091" sldId="2147471422"/>
            <ac:spMk id="17" creationId="{5710F812-BD77-5297-3F69-72F57D8CB288}"/>
          </ac:spMkLst>
        </pc:spChg>
        <pc:spChg chg="add mod">
          <ac:chgData name="松本孝志(PVC)" userId="21d7afa0-1c0b-42ea-b0d2-7a09fb4cb2b5" providerId="ADAL" clId="{24C7087D-9B8C-4703-A180-7FB15B0BB5A5}" dt="2025-09-17T02:30:48.761" v="2230" actId="164"/>
          <ac:spMkLst>
            <pc:docMk/>
            <pc:sldMk cId="4256046091" sldId="2147471422"/>
            <ac:spMk id="20" creationId="{D98A0AA8-E708-E333-CFBD-C0FF1839D30C}"/>
          </ac:spMkLst>
        </pc:spChg>
        <pc:spChg chg="add mod">
          <ac:chgData name="松本孝志(PVC)" userId="21d7afa0-1c0b-42ea-b0d2-7a09fb4cb2b5" providerId="ADAL" clId="{24C7087D-9B8C-4703-A180-7FB15B0BB5A5}" dt="2025-09-17T02:30:48.761" v="2230" actId="164"/>
          <ac:spMkLst>
            <pc:docMk/>
            <pc:sldMk cId="4256046091" sldId="2147471422"/>
            <ac:spMk id="22" creationId="{68A691F7-3037-F79E-E78F-7FBE697B58F3}"/>
          </ac:spMkLst>
        </pc:spChg>
        <pc:spChg chg="add mod">
          <ac:chgData name="松本孝志(PVC)" userId="21d7afa0-1c0b-42ea-b0d2-7a09fb4cb2b5" providerId="ADAL" clId="{24C7087D-9B8C-4703-A180-7FB15B0BB5A5}" dt="2025-09-17T02:31:12.234" v="2232"/>
          <ac:spMkLst>
            <pc:docMk/>
            <pc:sldMk cId="4256046091" sldId="2147471422"/>
            <ac:spMk id="26" creationId="{58EA4EFA-49FC-9E20-79B4-E709D17838D8}"/>
          </ac:spMkLst>
        </pc:spChg>
        <pc:grpChg chg="add del mod">
          <ac:chgData name="松本孝志(PVC)" userId="21d7afa0-1c0b-42ea-b0d2-7a09fb4cb2b5" providerId="ADAL" clId="{24C7087D-9B8C-4703-A180-7FB15B0BB5A5}" dt="2025-09-17T02:23:38.205" v="2158" actId="478"/>
          <ac:grpSpMkLst>
            <pc:docMk/>
            <pc:sldMk cId="4256046091" sldId="2147471422"/>
            <ac:grpSpMk id="9" creationId="{10D1D4E5-9652-3B06-6D3F-F7EA9F2AA4CB}"/>
          </ac:grpSpMkLst>
        </pc:grpChg>
        <pc:grpChg chg="add del mod ord">
          <ac:chgData name="松本孝志(PVC)" userId="21d7afa0-1c0b-42ea-b0d2-7a09fb4cb2b5" providerId="ADAL" clId="{24C7087D-9B8C-4703-A180-7FB15B0BB5A5}" dt="2025-09-17T02:23:39.060" v="2159" actId="478"/>
          <ac:grpSpMkLst>
            <pc:docMk/>
            <pc:sldMk cId="4256046091" sldId="2147471422"/>
            <ac:grpSpMk id="13" creationId="{C65E019D-463D-5B24-C316-A5FAB2A001BD}"/>
          </ac:grpSpMkLst>
        </pc:grpChg>
        <pc:grpChg chg="add mod">
          <ac:chgData name="松本孝志(PVC)" userId="21d7afa0-1c0b-42ea-b0d2-7a09fb4cb2b5" providerId="ADAL" clId="{24C7087D-9B8C-4703-A180-7FB15B0BB5A5}" dt="2025-09-17T02:26:37.083" v="2204" actId="164"/>
          <ac:grpSpMkLst>
            <pc:docMk/>
            <pc:sldMk cId="4256046091" sldId="2147471422"/>
            <ac:grpSpMk id="16" creationId="{8DB71A39-A5E7-9144-5A14-3F7575FDAED8}"/>
          </ac:grpSpMkLst>
        </pc:grpChg>
        <pc:grpChg chg="add mod">
          <ac:chgData name="松本孝志(PVC)" userId="21d7afa0-1c0b-42ea-b0d2-7a09fb4cb2b5" providerId="ADAL" clId="{24C7087D-9B8C-4703-A180-7FB15B0BB5A5}" dt="2025-09-17T02:30:48.761" v="2230" actId="164"/>
          <ac:grpSpMkLst>
            <pc:docMk/>
            <pc:sldMk cId="4256046091" sldId="2147471422"/>
            <ac:grpSpMk id="25" creationId="{F382D97F-93EE-455B-8199-F331CE0CF66F}"/>
          </ac:grpSpMkLst>
        </pc:grpChg>
        <pc:picChg chg="add mod">
          <ac:chgData name="松本孝志(PVC)" userId="21d7afa0-1c0b-42ea-b0d2-7a09fb4cb2b5" providerId="ADAL" clId="{24C7087D-9B8C-4703-A180-7FB15B0BB5A5}" dt="2025-09-17T02:24:57.751" v="2175" actId="13822"/>
          <ac:picMkLst>
            <pc:docMk/>
            <pc:sldMk cId="4256046091" sldId="2147471422"/>
            <ac:picMk id="6" creationId="{A875939F-393F-540F-DFC6-95CB66421AD4}"/>
          </ac:picMkLst>
        </pc:picChg>
        <pc:picChg chg="add mod">
          <ac:chgData name="松本孝志(PVC)" userId="21d7afa0-1c0b-42ea-b0d2-7a09fb4cb2b5" providerId="ADAL" clId="{24C7087D-9B8C-4703-A180-7FB15B0BB5A5}" dt="2025-09-17T02:27:38.295" v="2210" actId="14100"/>
          <ac:picMkLst>
            <pc:docMk/>
            <pc:sldMk cId="4256046091" sldId="2147471422"/>
            <ac:picMk id="19" creationId="{404EF53F-89AD-ACC1-14C5-68423443EF9C}"/>
          </ac:picMkLst>
        </pc:picChg>
        <pc:picChg chg="add mod">
          <ac:chgData name="松本孝志(PVC)" userId="21d7afa0-1c0b-42ea-b0d2-7a09fb4cb2b5" providerId="ADAL" clId="{24C7087D-9B8C-4703-A180-7FB15B0BB5A5}" dt="2025-09-17T02:30:48.761" v="2230" actId="164"/>
          <ac:picMkLst>
            <pc:docMk/>
            <pc:sldMk cId="4256046091" sldId="2147471422"/>
            <ac:picMk id="24" creationId="{1DE90C3E-1E5D-5BA7-76FA-FC3ADB26C4A1}"/>
          </ac:picMkLst>
        </pc:picChg>
      </pc:sldChg>
      <pc:sldChg chg="addSp delSp modSp mod delAnim modAnim modNotesTx">
        <pc:chgData name="松本孝志(PVC)" userId="21d7afa0-1c0b-42ea-b0d2-7a09fb4cb2b5" providerId="ADAL" clId="{24C7087D-9B8C-4703-A180-7FB15B0BB5A5}" dt="2025-09-17T02:52:16.646" v="2406"/>
        <pc:sldMkLst>
          <pc:docMk/>
          <pc:sldMk cId="1452116435" sldId="2147471424"/>
        </pc:sldMkLst>
        <pc:spChg chg="mod">
          <ac:chgData name="松本孝志(PVC)" userId="21d7afa0-1c0b-42ea-b0d2-7a09fb4cb2b5" providerId="ADAL" clId="{24C7087D-9B8C-4703-A180-7FB15B0BB5A5}" dt="2025-09-17T02:33:05.621" v="2242"/>
          <ac:spMkLst>
            <pc:docMk/>
            <pc:sldMk cId="1452116435" sldId="2147471424"/>
            <ac:spMk id="10" creationId="{7A03A353-C5F5-026A-644E-B3F1900212DC}"/>
          </ac:spMkLst>
        </pc:spChg>
        <pc:spChg chg="add mod ord">
          <ac:chgData name="松本孝志(PVC)" userId="21d7afa0-1c0b-42ea-b0d2-7a09fb4cb2b5" providerId="ADAL" clId="{24C7087D-9B8C-4703-A180-7FB15B0BB5A5}" dt="2025-09-17T02:50:10.953" v="2338" actId="165"/>
          <ac:spMkLst>
            <pc:docMk/>
            <pc:sldMk cId="1452116435" sldId="2147471424"/>
            <ac:spMk id="13" creationId="{46EA4655-4CEF-3801-D952-B0BBD27A9C63}"/>
          </ac:spMkLst>
        </pc:spChg>
        <pc:spChg chg="add mod">
          <ac:chgData name="松本孝志(PVC)" userId="21d7afa0-1c0b-42ea-b0d2-7a09fb4cb2b5" providerId="ADAL" clId="{24C7087D-9B8C-4703-A180-7FB15B0BB5A5}" dt="2025-09-17T02:45:44.262" v="2301" actId="164"/>
          <ac:spMkLst>
            <pc:docMk/>
            <pc:sldMk cId="1452116435" sldId="2147471424"/>
            <ac:spMk id="17" creationId="{00D9238E-DB2F-85C2-75C9-A94030F7282C}"/>
          </ac:spMkLst>
        </pc:spChg>
        <pc:spChg chg="add mod">
          <ac:chgData name="松本孝志(PVC)" userId="21d7afa0-1c0b-42ea-b0d2-7a09fb4cb2b5" providerId="ADAL" clId="{24C7087D-9B8C-4703-A180-7FB15B0BB5A5}" dt="2025-09-17T02:46:41.378" v="2309" actId="1076"/>
          <ac:spMkLst>
            <pc:docMk/>
            <pc:sldMk cId="1452116435" sldId="2147471424"/>
            <ac:spMk id="18" creationId="{24EB7858-8DC3-BA02-CEC7-FF75522829FA}"/>
          </ac:spMkLst>
        </pc:spChg>
        <pc:spChg chg="del mod ord">
          <ac:chgData name="松本孝志(PVC)" userId="21d7afa0-1c0b-42ea-b0d2-7a09fb4cb2b5" providerId="ADAL" clId="{24C7087D-9B8C-4703-A180-7FB15B0BB5A5}" dt="2025-09-17T02:32:50.565" v="2237" actId="478"/>
          <ac:spMkLst>
            <pc:docMk/>
            <pc:sldMk cId="1452116435" sldId="2147471424"/>
            <ac:spMk id="25" creationId="{755E9EBD-2397-368B-D135-8E909A83F1D9}"/>
          </ac:spMkLst>
        </pc:spChg>
        <pc:spChg chg="add mod topLvl">
          <ac:chgData name="松本孝志(PVC)" userId="21d7afa0-1c0b-42ea-b0d2-7a09fb4cb2b5" providerId="ADAL" clId="{24C7087D-9B8C-4703-A180-7FB15B0BB5A5}" dt="2025-09-17T02:51:43.370" v="2400" actId="164"/>
          <ac:spMkLst>
            <pc:docMk/>
            <pc:sldMk cId="1452116435" sldId="2147471424"/>
            <ac:spMk id="27" creationId="{75440F5B-EC51-BD55-C9C5-FC263DF762FD}"/>
          </ac:spMkLst>
        </pc:spChg>
        <pc:spChg chg="add mod">
          <ac:chgData name="松本孝志(PVC)" userId="21d7afa0-1c0b-42ea-b0d2-7a09fb4cb2b5" providerId="ADAL" clId="{24C7087D-9B8C-4703-A180-7FB15B0BB5A5}" dt="2025-09-17T02:51:43.370" v="2400" actId="164"/>
          <ac:spMkLst>
            <pc:docMk/>
            <pc:sldMk cId="1452116435" sldId="2147471424"/>
            <ac:spMk id="32" creationId="{A45FAE06-939A-A8A6-4999-79D8D82128F5}"/>
          </ac:spMkLst>
        </pc:spChg>
        <pc:grpChg chg="add del mod ord">
          <ac:chgData name="松本孝志(PVC)" userId="21d7afa0-1c0b-42ea-b0d2-7a09fb4cb2b5" providerId="ADAL" clId="{24C7087D-9B8C-4703-A180-7FB15B0BB5A5}" dt="2025-09-17T02:32:54.625" v="2239" actId="478"/>
          <ac:grpSpMkLst>
            <pc:docMk/>
            <pc:sldMk cId="1452116435" sldId="2147471424"/>
            <ac:grpSpMk id="6" creationId="{83B72C22-E4AB-9AB3-5C07-ADD19EF20747}"/>
          </ac:grpSpMkLst>
        </pc:grpChg>
        <pc:grpChg chg="add mod">
          <ac:chgData name="松本孝志(PVC)" userId="21d7afa0-1c0b-42ea-b0d2-7a09fb4cb2b5" providerId="ADAL" clId="{24C7087D-9B8C-4703-A180-7FB15B0BB5A5}" dt="2025-09-17T02:46:44.414" v="2310" actId="1076"/>
          <ac:grpSpMkLst>
            <pc:docMk/>
            <pc:sldMk cId="1452116435" sldId="2147471424"/>
            <ac:grpSpMk id="19" creationId="{F2475DA3-2B27-81E6-168C-F8051B8CA538}"/>
          </ac:grpSpMkLst>
        </pc:grpChg>
        <pc:grpChg chg="add del mod">
          <ac:chgData name="松本孝志(PVC)" userId="21d7afa0-1c0b-42ea-b0d2-7a09fb4cb2b5" providerId="ADAL" clId="{24C7087D-9B8C-4703-A180-7FB15B0BB5A5}" dt="2025-09-17T02:32:51.214" v="2238" actId="478"/>
          <ac:grpSpMkLst>
            <pc:docMk/>
            <pc:sldMk cId="1452116435" sldId="2147471424"/>
            <ac:grpSpMk id="23" creationId="{5148A988-0F40-A2D6-B4D2-F4CCC2761915}"/>
          </ac:grpSpMkLst>
        </pc:grpChg>
        <pc:grpChg chg="del">
          <ac:chgData name="松本孝志(PVC)" userId="21d7afa0-1c0b-42ea-b0d2-7a09fb4cb2b5" providerId="ADAL" clId="{24C7087D-9B8C-4703-A180-7FB15B0BB5A5}" dt="2025-09-17T02:32:57.162" v="2240" actId="478"/>
          <ac:grpSpMkLst>
            <pc:docMk/>
            <pc:sldMk cId="1452116435" sldId="2147471424"/>
            <ac:grpSpMk id="26" creationId="{DAEB461E-6E73-0F1B-AB8F-54569A16DEF2}"/>
          </ac:grpSpMkLst>
        </pc:grpChg>
        <pc:grpChg chg="add mod ord topLvl">
          <ac:chgData name="松本孝志(PVC)" userId="21d7afa0-1c0b-42ea-b0d2-7a09fb4cb2b5" providerId="ADAL" clId="{24C7087D-9B8C-4703-A180-7FB15B0BB5A5}" dt="2025-09-17T02:51:58.796" v="2404" actId="166"/>
          <ac:grpSpMkLst>
            <pc:docMk/>
            <pc:sldMk cId="1452116435" sldId="2147471424"/>
            <ac:grpSpMk id="30" creationId="{1E3EB239-8915-57E4-F81A-B80ACCF0B670}"/>
          </ac:grpSpMkLst>
        </pc:grpChg>
        <pc:grpChg chg="add del mod">
          <ac:chgData name="松本孝志(PVC)" userId="21d7afa0-1c0b-42ea-b0d2-7a09fb4cb2b5" providerId="ADAL" clId="{24C7087D-9B8C-4703-A180-7FB15B0BB5A5}" dt="2025-09-17T02:50:10.953" v="2338" actId="165"/>
          <ac:grpSpMkLst>
            <pc:docMk/>
            <pc:sldMk cId="1452116435" sldId="2147471424"/>
            <ac:grpSpMk id="31" creationId="{37BF906D-EC62-85D6-E075-C391F8A636FF}"/>
          </ac:grpSpMkLst>
        </pc:grpChg>
        <pc:grpChg chg="add mod">
          <ac:chgData name="松本孝志(PVC)" userId="21d7afa0-1c0b-42ea-b0d2-7a09fb4cb2b5" providerId="ADAL" clId="{24C7087D-9B8C-4703-A180-7FB15B0BB5A5}" dt="2025-09-17T02:51:43.370" v="2400" actId="164"/>
          <ac:grpSpMkLst>
            <pc:docMk/>
            <pc:sldMk cId="1452116435" sldId="2147471424"/>
            <ac:grpSpMk id="33" creationId="{87D498A8-0134-8DF7-3A64-E6173A19F580}"/>
          </ac:grpSpMkLst>
        </pc:grpChg>
        <pc:picChg chg="add mod">
          <ac:chgData name="松本孝志(PVC)" userId="21d7afa0-1c0b-42ea-b0d2-7a09fb4cb2b5" providerId="ADAL" clId="{24C7087D-9B8C-4703-A180-7FB15B0BB5A5}" dt="2025-09-17T02:44:27.605" v="2250" actId="13822"/>
          <ac:picMkLst>
            <pc:docMk/>
            <pc:sldMk cId="1452116435" sldId="2147471424"/>
            <ac:picMk id="7" creationId="{8839CA35-CE69-4E1C-9D07-E87371602751}"/>
          </ac:picMkLst>
        </pc:picChg>
        <pc:picChg chg="add del mod">
          <ac:chgData name="松本孝志(PVC)" userId="21d7afa0-1c0b-42ea-b0d2-7a09fb4cb2b5" providerId="ADAL" clId="{24C7087D-9B8C-4703-A180-7FB15B0BB5A5}" dt="2025-09-17T02:32:48.552" v="2235" actId="478"/>
          <ac:picMkLst>
            <pc:docMk/>
            <pc:sldMk cId="1452116435" sldId="2147471424"/>
            <ac:picMk id="9" creationId="{36BC6968-B7F9-D139-6FB0-1BF5E583D2AB}"/>
          </ac:picMkLst>
        </pc:picChg>
        <pc:picChg chg="add mod">
          <ac:chgData name="松本孝志(PVC)" userId="21d7afa0-1c0b-42ea-b0d2-7a09fb4cb2b5" providerId="ADAL" clId="{24C7087D-9B8C-4703-A180-7FB15B0BB5A5}" dt="2025-09-17T02:46:53.168" v="2312" actId="13822"/>
          <ac:picMkLst>
            <pc:docMk/>
            <pc:sldMk cId="1452116435" sldId="2147471424"/>
            <ac:picMk id="22" creationId="{DC3BCEC3-81EE-F0D0-5529-BA5BC7183E34}"/>
          </ac:picMkLst>
        </pc:picChg>
        <pc:picChg chg="add mod">
          <ac:chgData name="松本孝志(PVC)" userId="21d7afa0-1c0b-42ea-b0d2-7a09fb4cb2b5" providerId="ADAL" clId="{24C7087D-9B8C-4703-A180-7FB15B0BB5A5}" dt="2025-09-17T02:50:10.953" v="2338" actId="165"/>
          <ac:picMkLst>
            <pc:docMk/>
            <pc:sldMk cId="1452116435" sldId="2147471424"/>
            <ac:picMk id="29" creationId="{DC109B32-FAEE-9CE7-47C7-57E909167B2A}"/>
          </ac:picMkLst>
        </pc:picChg>
      </pc:sldChg>
      <pc:sldChg chg="addSp delSp modSp mod delAnim modAnim modNotesTx">
        <pc:chgData name="松本孝志(PVC)" userId="21d7afa0-1c0b-42ea-b0d2-7a09fb4cb2b5" providerId="ADAL" clId="{24C7087D-9B8C-4703-A180-7FB15B0BB5A5}" dt="2025-09-12T06:11:47.080" v="1530" actId="20577"/>
        <pc:sldMkLst>
          <pc:docMk/>
          <pc:sldMk cId="2327053704" sldId="2147471426"/>
        </pc:sldMkLst>
        <pc:spChg chg="add mod">
          <ac:chgData name="松本孝志(PVC)" userId="21d7afa0-1c0b-42ea-b0d2-7a09fb4cb2b5" providerId="ADAL" clId="{24C7087D-9B8C-4703-A180-7FB15B0BB5A5}" dt="2025-09-11T07:10:14.159" v="1522" actId="164"/>
          <ac:spMkLst>
            <pc:docMk/>
            <pc:sldMk cId="2327053704" sldId="2147471426"/>
            <ac:spMk id="8" creationId="{0DE5A7A3-767F-058A-7FBE-314D6402196B}"/>
          </ac:spMkLst>
        </pc:spChg>
        <pc:spChg chg="add mod">
          <ac:chgData name="松本孝志(PVC)" userId="21d7afa0-1c0b-42ea-b0d2-7a09fb4cb2b5" providerId="ADAL" clId="{24C7087D-9B8C-4703-A180-7FB15B0BB5A5}" dt="2025-09-11T07:10:18.784" v="1523" actId="164"/>
          <ac:spMkLst>
            <pc:docMk/>
            <pc:sldMk cId="2327053704" sldId="2147471426"/>
            <ac:spMk id="13" creationId="{5CB46981-996C-EFBE-65EB-F01CD316CAED}"/>
          </ac:spMkLst>
        </pc:spChg>
        <pc:spChg chg="add mod">
          <ac:chgData name="松本孝志(PVC)" userId="21d7afa0-1c0b-42ea-b0d2-7a09fb4cb2b5" providerId="ADAL" clId="{24C7087D-9B8C-4703-A180-7FB15B0BB5A5}" dt="2025-09-11T07:10:22.751" v="1524" actId="164"/>
          <ac:spMkLst>
            <pc:docMk/>
            <pc:sldMk cId="2327053704" sldId="2147471426"/>
            <ac:spMk id="16" creationId="{543E5E73-C4C9-3E21-0D2B-1746A3623F55}"/>
          </ac:spMkLst>
        </pc:spChg>
        <pc:spChg chg="add mod">
          <ac:chgData name="松本孝志(PVC)" userId="21d7afa0-1c0b-42ea-b0d2-7a09fb4cb2b5" providerId="ADAL" clId="{24C7087D-9B8C-4703-A180-7FB15B0BB5A5}" dt="2025-09-11T07:10:28.583" v="1525" actId="164"/>
          <ac:spMkLst>
            <pc:docMk/>
            <pc:sldMk cId="2327053704" sldId="2147471426"/>
            <ac:spMk id="19" creationId="{D63DC885-4F1D-DBE9-FB3F-1E236BA59CB7}"/>
          </ac:spMkLst>
        </pc:spChg>
        <pc:spChg chg="mod">
          <ac:chgData name="松本孝志(PVC)" userId="21d7afa0-1c0b-42ea-b0d2-7a09fb4cb2b5" providerId="ADAL" clId="{24C7087D-9B8C-4703-A180-7FB15B0BB5A5}" dt="2025-09-11T06:57:45.924" v="1440" actId="1076"/>
          <ac:spMkLst>
            <pc:docMk/>
            <pc:sldMk cId="2327053704" sldId="2147471426"/>
            <ac:spMk id="28" creationId="{26E778A5-9B6C-2461-0D2F-457A8E7754C3}"/>
          </ac:spMkLst>
        </pc:spChg>
        <pc:grpChg chg="add mod">
          <ac:chgData name="松本孝志(PVC)" userId="21d7afa0-1c0b-42ea-b0d2-7a09fb4cb2b5" providerId="ADAL" clId="{24C7087D-9B8C-4703-A180-7FB15B0BB5A5}" dt="2025-09-11T07:10:14.159" v="1522" actId="164"/>
          <ac:grpSpMkLst>
            <pc:docMk/>
            <pc:sldMk cId="2327053704" sldId="2147471426"/>
            <ac:grpSpMk id="31" creationId="{345C86C7-90F8-8633-289D-7ED6B5BF3AAB}"/>
          </ac:grpSpMkLst>
        </pc:grpChg>
        <pc:grpChg chg="add mod">
          <ac:chgData name="松本孝志(PVC)" userId="21d7afa0-1c0b-42ea-b0d2-7a09fb4cb2b5" providerId="ADAL" clId="{24C7087D-9B8C-4703-A180-7FB15B0BB5A5}" dt="2025-09-11T07:10:18.784" v="1523" actId="164"/>
          <ac:grpSpMkLst>
            <pc:docMk/>
            <pc:sldMk cId="2327053704" sldId="2147471426"/>
            <ac:grpSpMk id="33" creationId="{381E1DCE-F30A-2907-C66E-10547EEC7423}"/>
          </ac:grpSpMkLst>
        </pc:grpChg>
        <pc:grpChg chg="add mod">
          <ac:chgData name="松本孝志(PVC)" userId="21d7afa0-1c0b-42ea-b0d2-7a09fb4cb2b5" providerId="ADAL" clId="{24C7087D-9B8C-4703-A180-7FB15B0BB5A5}" dt="2025-09-11T07:10:22.751" v="1524" actId="164"/>
          <ac:grpSpMkLst>
            <pc:docMk/>
            <pc:sldMk cId="2327053704" sldId="2147471426"/>
            <ac:grpSpMk id="34" creationId="{1AA7AE20-F7E6-4DF1-E777-3C96595DEF47}"/>
          </ac:grpSpMkLst>
        </pc:grpChg>
        <pc:grpChg chg="add mod">
          <ac:chgData name="松本孝志(PVC)" userId="21d7afa0-1c0b-42ea-b0d2-7a09fb4cb2b5" providerId="ADAL" clId="{24C7087D-9B8C-4703-A180-7FB15B0BB5A5}" dt="2025-09-11T07:10:28.583" v="1525" actId="164"/>
          <ac:grpSpMkLst>
            <pc:docMk/>
            <pc:sldMk cId="2327053704" sldId="2147471426"/>
            <ac:grpSpMk id="39" creationId="{D334DE73-572B-EB7E-B841-D02763357C68}"/>
          </ac:grpSpMkLst>
        </pc:grpChg>
        <pc:picChg chg="add mod">
          <ac:chgData name="松本孝志(PVC)" userId="21d7afa0-1c0b-42ea-b0d2-7a09fb4cb2b5" providerId="ADAL" clId="{24C7087D-9B8C-4703-A180-7FB15B0BB5A5}" dt="2025-09-11T07:10:14.159" v="1522" actId="164"/>
          <ac:picMkLst>
            <pc:docMk/>
            <pc:sldMk cId="2327053704" sldId="2147471426"/>
            <ac:picMk id="21" creationId="{C2D6DC06-1AE4-E85D-319B-586A890B8011}"/>
          </ac:picMkLst>
        </pc:picChg>
        <pc:picChg chg="add mod">
          <ac:chgData name="松本孝志(PVC)" userId="21d7afa0-1c0b-42ea-b0d2-7a09fb4cb2b5" providerId="ADAL" clId="{24C7087D-9B8C-4703-A180-7FB15B0BB5A5}" dt="2025-09-11T07:10:18.784" v="1523" actId="164"/>
          <ac:picMkLst>
            <pc:docMk/>
            <pc:sldMk cId="2327053704" sldId="2147471426"/>
            <ac:picMk id="23" creationId="{75B44697-3287-DDC5-C1F6-663C4DC595A2}"/>
          </ac:picMkLst>
        </pc:picChg>
        <pc:picChg chg="add mod">
          <ac:chgData name="松本孝志(PVC)" userId="21d7afa0-1c0b-42ea-b0d2-7a09fb4cb2b5" providerId="ADAL" clId="{24C7087D-9B8C-4703-A180-7FB15B0BB5A5}" dt="2025-09-11T07:10:22.751" v="1524" actId="164"/>
          <ac:picMkLst>
            <pc:docMk/>
            <pc:sldMk cId="2327053704" sldId="2147471426"/>
            <ac:picMk id="26" creationId="{67D732F7-0FB1-B580-3D8E-B3D49F3B900B}"/>
          </ac:picMkLst>
        </pc:picChg>
        <pc:picChg chg="add mod">
          <ac:chgData name="松本孝志(PVC)" userId="21d7afa0-1c0b-42ea-b0d2-7a09fb4cb2b5" providerId="ADAL" clId="{24C7087D-9B8C-4703-A180-7FB15B0BB5A5}" dt="2025-09-11T07:10:28.583" v="1525" actId="164"/>
          <ac:picMkLst>
            <pc:docMk/>
            <pc:sldMk cId="2327053704" sldId="2147471426"/>
            <ac:picMk id="29" creationId="{EC9989CC-9B0D-FF3F-B00D-7774094E4F00}"/>
          </ac:picMkLst>
        </pc:picChg>
      </pc:sldChg>
      <pc:sldChg chg="addSp delSp modSp mod addAnim delAnim modAnim modNotesTx">
        <pc:chgData name="松本孝志(PVC)" userId="21d7afa0-1c0b-42ea-b0d2-7a09fb4cb2b5" providerId="ADAL" clId="{24C7087D-9B8C-4703-A180-7FB15B0BB5A5}" dt="2025-09-17T04:53:52" v="3110" actId="1076"/>
        <pc:sldMkLst>
          <pc:docMk/>
          <pc:sldMk cId="1559041384" sldId="2147471427"/>
        </pc:sldMkLst>
        <pc:spChg chg="add mod">
          <ac:chgData name="松本孝志(PVC)" userId="21d7afa0-1c0b-42ea-b0d2-7a09fb4cb2b5" providerId="ADAL" clId="{24C7087D-9B8C-4703-A180-7FB15B0BB5A5}" dt="2025-09-17T02:57:08.051" v="2442" actId="164"/>
          <ac:spMkLst>
            <pc:docMk/>
            <pc:sldMk cId="1559041384" sldId="2147471427"/>
            <ac:spMk id="7" creationId="{78A95E43-BF1F-28EB-5B02-A7623D270323}"/>
          </ac:spMkLst>
        </pc:spChg>
        <pc:spChg chg="mod">
          <ac:chgData name="松本孝志(PVC)" userId="21d7afa0-1c0b-42ea-b0d2-7a09fb4cb2b5" providerId="ADAL" clId="{24C7087D-9B8C-4703-A180-7FB15B0BB5A5}" dt="2025-09-17T02:52:57.902" v="2410" actId="2711"/>
          <ac:spMkLst>
            <pc:docMk/>
            <pc:sldMk cId="1559041384" sldId="2147471427"/>
            <ac:spMk id="10" creationId="{37BD9C2D-BCC5-4399-2F4B-740CB8BDAD54}"/>
          </ac:spMkLst>
        </pc:spChg>
        <pc:spChg chg="add mod">
          <ac:chgData name="松本孝志(PVC)" userId="21d7afa0-1c0b-42ea-b0d2-7a09fb4cb2b5" providerId="ADAL" clId="{24C7087D-9B8C-4703-A180-7FB15B0BB5A5}" dt="2025-09-17T04:53:43.975" v="3109" actId="1076"/>
          <ac:spMkLst>
            <pc:docMk/>
            <pc:sldMk cId="1559041384" sldId="2147471427"/>
            <ac:spMk id="18" creationId="{DED5ADBC-8C2A-6680-22FF-87CDDDF86E37}"/>
          </ac:spMkLst>
        </pc:spChg>
        <pc:spChg chg="add mod">
          <ac:chgData name="松本孝志(PVC)" userId="21d7afa0-1c0b-42ea-b0d2-7a09fb4cb2b5" providerId="ADAL" clId="{24C7087D-9B8C-4703-A180-7FB15B0BB5A5}" dt="2025-09-17T03:01:26.716" v="2464" actId="164"/>
          <ac:spMkLst>
            <pc:docMk/>
            <pc:sldMk cId="1559041384" sldId="2147471427"/>
            <ac:spMk id="19" creationId="{3CD2752F-1CDC-BF28-A436-C4A055C16C17}"/>
          </ac:spMkLst>
        </pc:spChg>
        <pc:spChg chg="add del mod">
          <ac:chgData name="松本孝志(PVC)" userId="21d7afa0-1c0b-42ea-b0d2-7a09fb4cb2b5" providerId="ADAL" clId="{24C7087D-9B8C-4703-A180-7FB15B0BB5A5}" dt="2025-09-17T02:53:55.740" v="2426" actId="478"/>
          <ac:spMkLst>
            <pc:docMk/>
            <pc:sldMk cId="1559041384" sldId="2147471427"/>
            <ac:spMk id="28" creationId="{505E444B-80D1-CED9-3DD8-4F75B0BA30E2}"/>
          </ac:spMkLst>
        </pc:spChg>
        <pc:spChg chg="del mod topLvl">
          <ac:chgData name="松本孝志(PVC)" userId="21d7afa0-1c0b-42ea-b0d2-7a09fb4cb2b5" providerId="ADAL" clId="{24C7087D-9B8C-4703-A180-7FB15B0BB5A5}" dt="2025-09-17T03:10:51.391" v="2598" actId="478"/>
          <ac:spMkLst>
            <pc:docMk/>
            <pc:sldMk cId="1559041384" sldId="2147471427"/>
            <ac:spMk id="30" creationId="{ABAA6B1B-E134-435A-566A-A98A68F87542}"/>
          </ac:spMkLst>
        </pc:spChg>
        <pc:spChg chg="add del mod topLvl">
          <ac:chgData name="松本孝志(PVC)" userId="21d7afa0-1c0b-42ea-b0d2-7a09fb4cb2b5" providerId="ADAL" clId="{24C7087D-9B8C-4703-A180-7FB15B0BB5A5}" dt="2025-09-17T03:10:19.274" v="2594" actId="21"/>
          <ac:spMkLst>
            <pc:docMk/>
            <pc:sldMk cId="1559041384" sldId="2147471427"/>
            <ac:spMk id="32" creationId="{923F4A6B-4F18-68CC-1D11-D9C9DF86395F}"/>
          </ac:spMkLst>
        </pc:spChg>
        <pc:spChg chg="add del mod">
          <ac:chgData name="松本孝志(PVC)" userId="21d7afa0-1c0b-42ea-b0d2-7a09fb4cb2b5" providerId="ADAL" clId="{24C7087D-9B8C-4703-A180-7FB15B0BB5A5}" dt="2025-09-17T03:10:19.274" v="2594" actId="21"/>
          <ac:spMkLst>
            <pc:docMk/>
            <pc:sldMk cId="1559041384" sldId="2147471427"/>
            <ac:spMk id="33" creationId="{C28F34D5-12D7-FD62-53B5-5C41E4F2CCB7}"/>
          </ac:spMkLst>
        </pc:spChg>
        <pc:spChg chg="add mod">
          <ac:chgData name="松本孝志(PVC)" userId="21d7afa0-1c0b-42ea-b0d2-7a09fb4cb2b5" providerId="ADAL" clId="{24C7087D-9B8C-4703-A180-7FB15B0BB5A5}" dt="2025-09-17T03:05:49.220" v="2531" actId="164"/>
          <ac:spMkLst>
            <pc:docMk/>
            <pc:sldMk cId="1559041384" sldId="2147471427"/>
            <ac:spMk id="35" creationId="{CBBCAAC1-87B8-A3DF-A568-5EDD1182DB6F}"/>
          </ac:spMkLst>
        </pc:spChg>
        <pc:spChg chg="add mod">
          <ac:chgData name="松本孝志(PVC)" userId="21d7afa0-1c0b-42ea-b0d2-7a09fb4cb2b5" providerId="ADAL" clId="{24C7087D-9B8C-4703-A180-7FB15B0BB5A5}" dt="2025-09-17T03:08:57.957" v="2577" actId="164"/>
          <ac:spMkLst>
            <pc:docMk/>
            <pc:sldMk cId="1559041384" sldId="2147471427"/>
            <ac:spMk id="37" creationId="{96804B51-A669-3979-004A-7AF044490CD9}"/>
          </ac:spMkLst>
        </pc:spChg>
        <pc:spChg chg="add mod">
          <ac:chgData name="松本孝志(PVC)" userId="21d7afa0-1c0b-42ea-b0d2-7a09fb4cb2b5" providerId="ADAL" clId="{24C7087D-9B8C-4703-A180-7FB15B0BB5A5}" dt="2025-09-17T03:08:57.957" v="2577" actId="164"/>
          <ac:spMkLst>
            <pc:docMk/>
            <pc:sldMk cId="1559041384" sldId="2147471427"/>
            <ac:spMk id="38" creationId="{3CC2454B-0505-F89C-589F-C9E3F5BCF85F}"/>
          </ac:spMkLst>
        </pc:spChg>
        <pc:grpChg chg="add mod">
          <ac:chgData name="松本孝志(PVC)" userId="21d7afa0-1c0b-42ea-b0d2-7a09fb4cb2b5" providerId="ADAL" clId="{24C7087D-9B8C-4703-A180-7FB15B0BB5A5}" dt="2025-09-17T03:10:17.817" v="2593" actId="1076"/>
          <ac:grpSpMkLst>
            <pc:docMk/>
            <pc:sldMk cId="1559041384" sldId="2147471427"/>
            <ac:grpSpMk id="8" creationId="{A1886858-F5B2-AFDA-72EB-0CB128382A1E}"/>
          </ac:grpSpMkLst>
        </pc:grpChg>
        <pc:grpChg chg="add del mod">
          <ac:chgData name="松本孝志(PVC)" userId="21d7afa0-1c0b-42ea-b0d2-7a09fb4cb2b5" providerId="ADAL" clId="{24C7087D-9B8C-4703-A180-7FB15B0BB5A5}" dt="2025-09-17T02:53:53.012" v="2425" actId="478"/>
          <ac:grpSpMkLst>
            <pc:docMk/>
            <pc:sldMk cId="1559041384" sldId="2147471427"/>
            <ac:grpSpMk id="12" creationId="{7E37B979-7439-908D-0EDB-7A4DC55EB5E3}"/>
          </ac:grpSpMkLst>
        </pc:grpChg>
        <pc:grpChg chg="add del mod">
          <ac:chgData name="松本孝志(PVC)" userId="21d7afa0-1c0b-42ea-b0d2-7a09fb4cb2b5" providerId="ADAL" clId="{24C7087D-9B8C-4703-A180-7FB15B0BB5A5}" dt="2025-09-17T02:53:59.523" v="2427" actId="478"/>
          <ac:grpSpMkLst>
            <pc:docMk/>
            <pc:sldMk cId="1559041384" sldId="2147471427"/>
            <ac:grpSpMk id="17" creationId="{0AA66C99-B348-19BC-BB20-4E7344E3BAA7}"/>
          </ac:grpSpMkLst>
        </pc:grpChg>
        <pc:grpChg chg="add mod ord">
          <ac:chgData name="松本孝志(PVC)" userId="21d7afa0-1c0b-42ea-b0d2-7a09fb4cb2b5" providerId="ADAL" clId="{24C7087D-9B8C-4703-A180-7FB15B0BB5A5}" dt="2025-09-17T04:52:55.950" v="3106" actId="14100"/>
          <ac:grpSpMkLst>
            <pc:docMk/>
            <pc:sldMk cId="1559041384" sldId="2147471427"/>
            <ac:grpSpMk id="20" creationId="{04DB3609-B1E2-49C9-C7DA-39D76524BE8B}"/>
          </ac:grpSpMkLst>
        </pc:grpChg>
        <pc:grpChg chg="add del mod">
          <ac:chgData name="松本孝志(PVC)" userId="21d7afa0-1c0b-42ea-b0d2-7a09fb4cb2b5" providerId="ADAL" clId="{24C7087D-9B8C-4703-A180-7FB15B0BB5A5}" dt="2025-09-17T02:53:59.523" v="2427" actId="478"/>
          <ac:grpSpMkLst>
            <pc:docMk/>
            <pc:sldMk cId="1559041384" sldId="2147471427"/>
            <ac:grpSpMk id="25" creationId="{55E4EF9C-7DB1-8983-DD00-F4172E605EBA}"/>
          </ac:grpSpMkLst>
        </pc:grpChg>
        <pc:grpChg chg="add del mod topLvl">
          <ac:chgData name="松本孝志(PVC)" userId="21d7afa0-1c0b-42ea-b0d2-7a09fb4cb2b5" providerId="ADAL" clId="{24C7087D-9B8C-4703-A180-7FB15B0BB5A5}" dt="2025-09-17T03:10:51.391" v="2598" actId="478"/>
          <ac:grpSpMkLst>
            <pc:docMk/>
            <pc:sldMk cId="1559041384" sldId="2147471427"/>
            <ac:grpSpMk id="27" creationId="{D441E672-CB52-6A6E-0AE3-40E983FA286C}"/>
          </ac:grpSpMkLst>
        </pc:grpChg>
        <pc:grpChg chg="add del mod ord">
          <ac:chgData name="松本孝志(PVC)" userId="21d7afa0-1c0b-42ea-b0d2-7a09fb4cb2b5" providerId="ADAL" clId="{24C7087D-9B8C-4703-A180-7FB15B0BB5A5}" dt="2025-09-17T04:53:52" v="3110" actId="1076"/>
          <ac:grpSpMkLst>
            <pc:docMk/>
            <pc:sldMk cId="1559041384" sldId="2147471427"/>
            <ac:grpSpMk id="34" creationId="{3BDED2BC-5DBB-794D-9E40-01F75A5FFFBF}"/>
          </ac:grpSpMkLst>
        </pc:grpChg>
        <pc:grpChg chg="add mod">
          <ac:chgData name="松本孝志(PVC)" userId="21d7afa0-1c0b-42ea-b0d2-7a09fb4cb2b5" providerId="ADAL" clId="{24C7087D-9B8C-4703-A180-7FB15B0BB5A5}" dt="2025-09-17T03:07:30.653" v="2546" actId="1076"/>
          <ac:grpSpMkLst>
            <pc:docMk/>
            <pc:sldMk cId="1559041384" sldId="2147471427"/>
            <ac:grpSpMk id="36" creationId="{27FEC1B2-72FB-53E5-06A7-2D99D6F1EF21}"/>
          </ac:grpSpMkLst>
        </pc:grpChg>
        <pc:grpChg chg="add mod">
          <ac:chgData name="松本孝志(PVC)" userId="21d7afa0-1c0b-42ea-b0d2-7a09fb4cb2b5" providerId="ADAL" clId="{24C7087D-9B8C-4703-A180-7FB15B0BB5A5}" dt="2025-09-17T03:08:57.957" v="2577" actId="164"/>
          <ac:grpSpMkLst>
            <pc:docMk/>
            <pc:sldMk cId="1559041384" sldId="2147471427"/>
            <ac:grpSpMk id="39" creationId="{3CDD4C88-DFE2-6527-8FB2-2175770DEA76}"/>
          </ac:grpSpMkLst>
        </pc:grpChg>
        <pc:picChg chg="add mod">
          <ac:chgData name="松本孝志(PVC)" userId="21d7afa0-1c0b-42ea-b0d2-7a09fb4cb2b5" providerId="ADAL" clId="{24C7087D-9B8C-4703-A180-7FB15B0BB5A5}" dt="2025-09-17T02:57:08.051" v="2442" actId="164"/>
          <ac:picMkLst>
            <pc:docMk/>
            <pc:sldMk cId="1559041384" sldId="2147471427"/>
            <ac:picMk id="4" creationId="{04C826CE-3612-E11B-DA5D-713D34265DE2}"/>
          </ac:picMkLst>
        </pc:picChg>
        <pc:picChg chg="add mod">
          <ac:chgData name="松本孝志(PVC)" userId="21d7afa0-1c0b-42ea-b0d2-7a09fb4cb2b5" providerId="ADAL" clId="{24C7087D-9B8C-4703-A180-7FB15B0BB5A5}" dt="2025-09-17T03:05:49.220" v="2531" actId="164"/>
          <ac:picMkLst>
            <pc:docMk/>
            <pc:sldMk cId="1559041384" sldId="2147471427"/>
            <ac:picMk id="14" creationId="{D193A57D-E74B-51C5-D408-ABFF416C7E3D}"/>
          </ac:picMkLst>
        </pc:picChg>
        <pc:picChg chg="add del mod">
          <ac:chgData name="松本孝志(PVC)" userId="21d7afa0-1c0b-42ea-b0d2-7a09fb4cb2b5" providerId="ADAL" clId="{24C7087D-9B8C-4703-A180-7FB15B0BB5A5}" dt="2025-09-17T03:02:53.346" v="2470" actId="478"/>
          <ac:picMkLst>
            <pc:docMk/>
            <pc:sldMk cId="1559041384" sldId="2147471427"/>
            <ac:picMk id="26" creationId="{CA65DD15-6A0F-3454-BA77-4598B4ABD461}"/>
          </ac:picMkLst>
        </pc:picChg>
        <pc:picChg chg="add del mod ord topLvl">
          <ac:chgData name="松本孝志(PVC)" userId="21d7afa0-1c0b-42ea-b0d2-7a09fb4cb2b5" providerId="ADAL" clId="{24C7087D-9B8C-4703-A180-7FB15B0BB5A5}" dt="2025-09-17T03:10:19.274" v="2594" actId="21"/>
          <ac:picMkLst>
            <pc:docMk/>
            <pc:sldMk cId="1559041384" sldId="2147471427"/>
            <ac:picMk id="29" creationId="{49FC2670-DAD4-7A21-9CE7-62315A0954E7}"/>
          </ac:picMkLst>
        </pc:picChg>
      </pc:sldChg>
      <pc:sldChg chg="addSp delSp modSp add mod delAnim modAnim modNotesTx">
        <pc:chgData name="松本孝志(PVC)" userId="21d7afa0-1c0b-42ea-b0d2-7a09fb4cb2b5" providerId="ADAL" clId="{24C7087D-9B8C-4703-A180-7FB15B0BB5A5}" dt="2025-09-17T04:27:00.937" v="2690"/>
        <pc:sldMkLst>
          <pc:docMk/>
          <pc:sldMk cId="3468298792" sldId="2147471428"/>
        </pc:sldMkLst>
        <pc:spChg chg="mod">
          <ac:chgData name="松本孝志(PVC)" userId="21d7afa0-1c0b-42ea-b0d2-7a09fb4cb2b5" providerId="ADAL" clId="{24C7087D-9B8C-4703-A180-7FB15B0BB5A5}" dt="2025-09-17T04:16:34.548" v="2606"/>
          <ac:spMkLst>
            <pc:docMk/>
            <pc:sldMk cId="3468298792" sldId="2147471428"/>
            <ac:spMk id="10" creationId="{CC964AD3-5986-7EB6-1846-E963C0F32C19}"/>
          </ac:spMkLst>
        </pc:spChg>
        <pc:spChg chg="add mod">
          <ac:chgData name="松本孝志(PVC)" userId="21d7afa0-1c0b-42ea-b0d2-7a09fb4cb2b5" providerId="ADAL" clId="{24C7087D-9B8C-4703-A180-7FB15B0BB5A5}" dt="2025-09-17T04:19:16.348" v="2633" actId="164"/>
          <ac:spMkLst>
            <pc:docMk/>
            <pc:sldMk cId="3468298792" sldId="2147471428"/>
            <ac:spMk id="12" creationId="{809A784D-2177-9771-F78C-927271F4361C}"/>
          </ac:spMkLst>
        </pc:spChg>
        <pc:spChg chg="add mod">
          <ac:chgData name="松本孝志(PVC)" userId="21d7afa0-1c0b-42ea-b0d2-7a09fb4cb2b5" providerId="ADAL" clId="{24C7087D-9B8C-4703-A180-7FB15B0BB5A5}" dt="2025-09-17T04:19:16.348" v="2633" actId="164"/>
          <ac:spMkLst>
            <pc:docMk/>
            <pc:sldMk cId="3468298792" sldId="2147471428"/>
            <ac:spMk id="13" creationId="{93BFFBCC-32BA-5EB9-56A9-8AFC4A9484E6}"/>
          </ac:spMkLst>
        </pc:spChg>
        <pc:spChg chg="add mod">
          <ac:chgData name="松本孝志(PVC)" userId="21d7afa0-1c0b-42ea-b0d2-7a09fb4cb2b5" providerId="ADAL" clId="{24C7087D-9B8C-4703-A180-7FB15B0BB5A5}" dt="2025-09-17T04:25:44.671" v="2673" actId="164"/>
          <ac:spMkLst>
            <pc:docMk/>
            <pc:sldMk cId="3468298792" sldId="2147471428"/>
            <ac:spMk id="29" creationId="{1DA74086-8B80-9F48-AB63-15CEC30D1294}"/>
          </ac:spMkLst>
        </pc:spChg>
        <pc:spChg chg="add mod">
          <ac:chgData name="松本孝志(PVC)" userId="21d7afa0-1c0b-42ea-b0d2-7a09fb4cb2b5" providerId="ADAL" clId="{24C7087D-9B8C-4703-A180-7FB15B0BB5A5}" dt="2025-09-17T04:25:44.671" v="2673" actId="164"/>
          <ac:spMkLst>
            <pc:docMk/>
            <pc:sldMk cId="3468298792" sldId="2147471428"/>
            <ac:spMk id="30" creationId="{CD72D44F-A2E8-B82A-2B8B-B2B2E6E9AE69}"/>
          </ac:spMkLst>
        </pc:spChg>
        <pc:spChg chg="add mod">
          <ac:chgData name="松本孝志(PVC)" userId="21d7afa0-1c0b-42ea-b0d2-7a09fb4cb2b5" providerId="ADAL" clId="{24C7087D-9B8C-4703-A180-7FB15B0BB5A5}" dt="2025-09-17T04:26:57.145" v="2689" actId="14100"/>
          <ac:spMkLst>
            <pc:docMk/>
            <pc:sldMk cId="3468298792" sldId="2147471428"/>
            <ac:spMk id="33" creationId="{BB091D16-268D-2B95-1ACB-0541521AC233}"/>
          </ac:spMkLst>
        </pc:spChg>
        <pc:grpChg chg="add del mod">
          <ac:chgData name="松本孝志(PVC)" userId="21d7afa0-1c0b-42ea-b0d2-7a09fb4cb2b5" providerId="ADAL" clId="{24C7087D-9B8C-4703-A180-7FB15B0BB5A5}" dt="2025-09-17T04:16:23.830" v="2603" actId="478"/>
          <ac:grpSpMkLst>
            <pc:docMk/>
            <pc:sldMk cId="3468298792" sldId="2147471428"/>
            <ac:grpSpMk id="7" creationId="{0E8EB0C6-0F1E-87C9-5CC1-14E32D25DEED}"/>
          </ac:grpSpMkLst>
        </pc:grpChg>
        <pc:grpChg chg="add del mod">
          <ac:chgData name="松本孝志(PVC)" userId="21d7afa0-1c0b-42ea-b0d2-7a09fb4cb2b5" providerId="ADAL" clId="{24C7087D-9B8C-4703-A180-7FB15B0BB5A5}" dt="2025-09-17T04:16:26.174" v="2604" actId="478"/>
          <ac:grpSpMkLst>
            <pc:docMk/>
            <pc:sldMk cId="3468298792" sldId="2147471428"/>
            <ac:grpSpMk id="14" creationId="{594237CA-9E5C-0002-9A94-9811A87EC1A7}"/>
          </ac:grpSpMkLst>
        </pc:grpChg>
        <pc:grpChg chg="add mod">
          <ac:chgData name="松本孝志(PVC)" userId="21d7afa0-1c0b-42ea-b0d2-7a09fb4cb2b5" providerId="ADAL" clId="{24C7087D-9B8C-4703-A180-7FB15B0BB5A5}" dt="2025-09-17T04:19:16.348" v="2633" actId="164"/>
          <ac:grpSpMkLst>
            <pc:docMk/>
            <pc:sldMk cId="3468298792" sldId="2147471428"/>
            <ac:grpSpMk id="15" creationId="{28F44351-7AF2-8828-F582-A6C802CAAC8A}"/>
          </ac:grpSpMkLst>
        </pc:grpChg>
        <pc:grpChg chg="add del mod">
          <ac:chgData name="松本孝志(PVC)" userId="21d7afa0-1c0b-42ea-b0d2-7a09fb4cb2b5" providerId="ADAL" clId="{24C7087D-9B8C-4703-A180-7FB15B0BB5A5}" dt="2025-09-17T04:16:26.174" v="2604" actId="478"/>
          <ac:grpSpMkLst>
            <pc:docMk/>
            <pc:sldMk cId="3468298792" sldId="2147471428"/>
            <ac:grpSpMk id="27" creationId="{B09E413E-5209-3FB6-6BDB-FEFBA4A5B622}"/>
          </ac:grpSpMkLst>
        </pc:grpChg>
        <pc:grpChg chg="add mod">
          <ac:chgData name="松本孝志(PVC)" userId="21d7afa0-1c0b-42ea-b0d2-7a09fb4cb2b5" providerId="ADAL" clId="{24C7087D-9B8C-4703-A180-7FB15B0BB5A5}" dt="2025-09-17T04:25:44.671" v="2673" actId="164"/>
          <ac:grpSpMkLst>
            <pc:docMk/>
            <pc:sldMk cId="3468298792" sldId="2147471428"/>
            <ac:grpSpMk id="31" creationId="{EFA39F1E-A373-4734-6403-A83AE344AA64}"/>
          </ac:grpSpMkLst>
        </pc:grpChg>
        <pc:picChg chg="add mod">
          <ac:chgData name="松本孝志(PVC)" userId="21d7afa0-1c0b-42ea-b0d2-7a09fb4cb2b5" providerId="ADAL" clId="{24C7087D-9B8C-4703-A180-7FB15B0BB5A5}" dt="2025-09-17T04:17:49.389" v="2617" actId="1076"/>
          <ac:picMkLst>
            <pc:docMk/>
            <pc:sldMk cId="3468298792" sldId="2147471428"/>
            <ac:picMk id="5" creationId="{13E75291-FD04-0356-0FB9-E1FA2DDE8979}"/>
          </ac:picMkLst>
        </pc:picChg>
        <pc:picChg chg="add del mod">
          <ac:chgData name="松本孝志(PVC)" userId="21d7afa0-1c0b-42ea-b0d2-7a09fb4cb2b5" providerId="ADAL" clId="{24C7087D-9B8C-4703-A180-7FB15B0BB5A5}" dt="2025-09-17T04:21:56.952" v="2637" actId="478"/>
          <ac:picMkLst>
            <pc:docMk/>
            <pc:sldMk cId="3468298792" sldId="2147471428"/>
            <ac:picMk id="17" creationId="{FE4B3AC2-088A-51BE-3E73-85350C5F1F8B}"/>
          </ac:picMkLst>
        </pc:picChg>
        <pc:picChg chg="add del mod">
          <ac:chgData name="松本孝志(PVC)" userId="21d7afa0-1c0b-42ea-b0d2-7a09fb4cb2b5" providerId="ADAL" clId="{24C7087D-9B8C-4703-A180-7FB15B0BB5A5}" dt="2025-09-17T04:16:23.181" v="2602" actId="478"/>
          <ac:picMkLst>
            <pc:docMk/>
            <pc:sldMk cId="3468298792" sldId="2147471428"/>
            <ac:picMk id="18" creationId="{AC87D728-8D09-C6D6-D21D-765E7F109A6C}"/>
          </ac:picMkLst>
        </pc:picChg>
        <pc:picChg chg="add del mod">
          <ac:chgData name="松本孝志(PVC)" userId="21d7afa0-1c0b-42ea-b0d2-7a09fb4cb2b5" providerId="ADAL" clId="{24C7087D-9B8C-4703-A180-7FB15B0BB5A5}" dt="2025-09-17T04:22:51.856" v="2644" actId="478"/>
          <ac:picMkLst>
            <pc:docMk/>
            <pc:sldMk cId="3468298792" sldId="2147471428"/>
            <ac:picMk id="21" creationId="{9E74F64F-883A-C076-7472-2B4A32877F8F}"/>
          </ac:picMkLst>
        </pc:picChg>
        <pc:picChg chg="add del mod ord">
          <ac:chgData name="松本孝志(PVC)" userId="21d7afa0-1c0b-42ea-b0d2-7a09fb4cb2b5" providerId="ADAL" clId="{24C7087D-9B8C-4703-A180-7FB15B0BB5A5}" dt="2025-09-17T04:16:22.197" v="2601" actId="478"/>
          <ac:picMkLst>
            <pc:docMk/>
            <pc:sldMk cId="3468298792" sldId="2147471428"/>
            <ac:picMk id="22" creationId="{ED76C37C-E7E7-A3C4-DEEF-190076D4FE23}"/>
          </ac:picMkLst>
        </pc:picChg>
        <pc:picChg chg="add mod">
          <ac:chgData name="松本孝志(PVC)" userId="21d7afa0-1c0b-42ea-b0d2-7a09fb4cb2b5" providerId="ADAL" clId="{24C7087D-9B8C-4703-A180-7FB15B0BB5A5}" dt="2025-09-17T04:25:09.051" v="2666" actId="1076"/>
          <ac:picMkLst>
            <pc:docMk/>
            <pc:sldMk cId="3468298792" sldId="2147471428"/>
            <ac:picMk id="25" creationId="{864EE00D-D7D9-7B8D-AD40-4E75D316042F}"/>
          </ac:picMkLst>
        </pc:picChg>
      </pc:sldChg>
      <pc:sldChg chg="addSp delSp modSp add mod delAnim modAnim modNotesTx">
        <pc:chgData name="松本孝志(PVC)" userId="21d7afa0-1c0b-42ea-b0d2-7a09fb4cb2b5" providerId="ADAL" clId="{24C7087D-9B8C-4703-A180-7FB15B0BB5A5}" dt="2025-09-17T04:37:10.672" v="2887"/>
        <pc:sldMkLst>
          <pc:docMk/>
          <pc:sldMk cId="656917394" sldId="2147471429"/>
        </pc:sldMkLst>
        <pc:spChg chg="add mod">
          <ac:chgData name="松本孝志(PVC)" userId="21d7afa0-1c0b-42ea-b0d2-7a09fb4cb2b5" providerId="ADAL" clId="{24C7087D-9B8C-4703-A180-7FB15B0BB5A5}" dt="2025-09-17T04:31:04.991" v="2738" actId="1076"/>
          <ac:spMkLst>
            <pc:docMk/>
            <pc:sldMk cId="656917394" sldId="2147471429"/>
            <ac:spMk id="7" creationId="{FD923AEF-5A69-2FFC-CEAB-5B6AFE8669F7}"/>
          </ac:spMkLst>
        </pc:spChg>
        <pc:spChg chg="add mod">
          <ac:chgData name="松本孝志(PVC)" userId="21d7afa0-1c0b-42ea-b0d2-7a09fb4cb2b5" providerId="ADAL" clId="{24C7087D-9B8C-4703-A180-7FB15B0BB5A5}" dt="2025-09-17T04:32:40.307" v="2810" actId="164"/>
          <ac:spMkLst>
            <pc:docMk/>
            <pc:sldMk cId="656917394" sldId="2147471429"/>
            <ac:spMk id="8" creationId="{BFA80F46-7EA5-728D-FCB2-498F4295F526}"/>
          </ac:spMkLst>
        </pc:spChg>
        <pc:spChg chg="add mod">
          <ac:chgData name="松本孝志(PVC)" userId="21d7afa0-1c0b-42ea-b0d2-7a09fb4cb2b5" providerId="ADAL" clId="{24C7087D-9B8C-4703-A180-7FB15B0BB5A5}" dt="2025-09-17T04:32:40.307" v="2810" actId="164"/>
          <ac:spMkLst>
            <pc:docMk/>
            <pc:sldMk cId="656917394" sldId="2147471429"/>
            <ac:spMk id="9" creationId="{E293834E-4843-D1D1-7EF3-BD602C1D2163}"/>
          </ac:spMkLst>
        </pc:spChg>
        <pc:spChg chg="mod">
          <ac:chgData name="松本孝志(PVC)" userId="21d7afa0-1c0b-42ea-b0d2-7a09fb4cb2b5" providerId="ADAL" clId="{24C7087D-9B8C-4703-A180-7FB15B0BB5A5}" dt="2025-09-17T04:27:56.187" v="2697" actId="2711"/>
          <ac:spMkLst>
            <pc:docMk/>
            <pc:sldMk cId="656917394" sldId="2147471429"/>
            <ac:spMk id="10" creationId="{3D1EE103-2D04-58E7-82D0-CAD8EA8B9A95}"/>
          </ac:spMkLst>
        </pc:spChg>
        <pc:spChg chg="add mod">
          <ac:chgData name="松本孝志(PVC)" userId="21d7afa0-1c0b-42ea-b0d2-7a09fb4cb2b5" providerId="ADAL" clId="{24C7087D-9B8C-4703-A180-7FB15B0BB5A5}" dt="2025-09-17T04:33:56.723" v="2854" actId="164"/>
          <ac:spMkLst>
            <pc:docMk/>
            <pc:sldMk cId="656917394" sldId="2147471429"/>
            <ac:spMk id="14" creationId="{74402793-9728-8DF5-C1C4-C89154AAF237}"/>
          </ac:spMkLst>
        </pc:spChg>
        <pc:spChg chg="add mod">
          <ac:chgData name="松本孝志(PVC)" userId="21d7afa0-1c0b-42ea-b0d2-7a09fb4cb2b5" providerId="ADAL" clId="{24C7087D-9B8C-4703-A180-7FB15B0BB5A5}" dt="2025-09-17T04:33:56.723" v="2854" actId="164"/>
          <ac:spMkLst>
            <pc:docMk/>
            <pc:sldMk cId="656917394" sldId="2147471429"/>
            <ac:spMk id="16" creationId="{07885D62-A23A-D17C-A419-28521E4A23B1}"/>
          </ac:spMkLst>
        </pc:spChg>
        <pc:spChg chg="add mod">
          <ac:chgData name="松本孝志(PVC)" userId="21d7afa0-1c0b-42ea-b0d2-7a09fb4cb2b5" providerId="ADAL" clId="{24C7087D-9B8C-4703-A180-7FB15B0BB5A5}" dt="2025-09-17T04:36:00.459" v="2871" actId="164"/>
          <ac:spMkLst>
            <pc:docMk/>
            <pc:sldMk cId="656917394" sldId="2147471429"/>
            <ac:spMk id="18" creationId="{822180A5-8123-E896-2039-50A6699178A8}"/>
          </ac:spMkLst>
        </pc:spChg>
        <pc:spChg chg="add mod">
          <ac:chgData name="松本孝志(PVC)" userId="21d7afa0-1c0b-42ea-b0d2-7a09fb4cb2b5" providerId="ADAL" clId="{24C7087D-9B8C-4703-A180-7FB15B0BB5A5}" dt="2025-09-17T04:36:00.459" v="2871" actId="164"/>
          <ac:spMkLst>
            <pc:docMk/>
            <pc:sldMk cId="656917394" sldId="2147471429"/>
            <ac:spMk id="20" creationId="{DEDEC8A9-C430-D797-22BD-7A7B5224F6CB}"/>
          </ac:spMkLst>
        </pc:spChg>
        <pc:spChg chg="add mod ord">
          <ac:chgData name="松本孝志(PVC)" userId="21d7afa0-1c0b-42ea-b0d2-7a09fb4cb2b5" providerId="ADAL" clId="{24C7087D-9B8C-4703-A180-7FB15B0BB5A5}" dt="2025-09-17T04:37:04.035" v="2886" actId="164"/>
          <ac:spMkLst>
            <pc:docMk/>
            <pc:sldMk cId="656917394" sldId="2147471429"/>
            <ac:spMk id="23" creationId="{72988733-5257-28A5-5892-45809669ADF2}"/>
          </ac:spMkLst>
        </pc:spChg>
        <pc:spChg chg="del mod">
          <ac:chgData name="松本孝志(PVC)" userId="21d7afa0-1c0b-42ea-b0d2-7a09fb4cb2b5" providerId="ADAL" clId="{24C7087D-9B8C-4703-A180-7FB15B0BB5A5}" dt="2025-09-17T04:28:03.023" v="2700" actId="478"/>
          <ac:spMkLst>
            <pc:docMk/>
            <pc:sldMk cId="656917394" sldId="2147471429"/>
            <ac:spMk id="33" creationId="{24955779-C9C3-6DA6-432E-F3740773E1D0}"/>
          </ac:spMkLst>
        </pc:spChg>
        <pc:grpChg chg="add mod">
          <ac:chgData name="松本孝志(PVC)" userId="21d7afa0-1c0b-42ea-b0d2-7a09fb4cb2b5" providerId="ADAL" clId="{24C7087D-9B8C-4703-A180-7FB15B0BB5A5}" dt="2025-09-17T04:32:40.307" v="2810" actId="164"/>
          <ac:grpSpMkLst>
            <pc:docMk/>
            <pc:sldMk cId="656917394" sldId="2147471429"/>
            <ac:grpSpMk id="11" creationId="{66C1352A-CBBA-C5D6-D4CD-4D562C91D32E}"/>
          </ac:grpSpMkLst>
        </pc:grpChg>
        <pc:grpChg chg="del">
          <ac:chgData name="松本孝志(PVC)" userId="21d7afa0-1c0b-42ea-b0d2-7a09fb4cb2b5" providerId="ADAL" clId="{24C7087D-9B8C-4703-A180-7FB15B0BB5A5}" dt="2025-09-17T04:28:05.673" v="2702" actId="478"/>
          <ac:grpSpMkLst>
            <pc:docMk/>
            <pc:sldMk cId="656917394" sldId="2147471429"/>
            <ac:grpSpMk id="15" creationId="{D6CB0880-02D3-865B-A467-9739EF53B3AA}"/>
          </ac:grpSpMkLst>
        </pc:grpChg>
        <pc:grpChg chg="add mod">
          <ac:chgData name="松本孝志(PVC)" userId="21d7afa0-1c0b-42ea-b0d2-7a09fb4cb2b5" providerId="ADAL" clId="{24C7087D-9B8C-4703-A180-7FB15B0BB5A5}" dt="2025-09-17T04:33:56.723" v="2854" actId="164"/>
          <ac:grpSpMkLst>
            <pc:docMk/>
            <pc:sldMk cId="656917394" sldId="2147471429"/>
            <ac:grpSpMk id="17" creationId="{45365A3B-CC8B-491E-FA82-EA2D8D716DF8}"/>
          </ac:grpSpMkLst>
        </pc:grpChg>
        <pc:grpChg chg="add mod">
          <ac:chgData name="松本孝志(PVC)" userId="21d7afa0-1c0b-42ea-b0d2-7a09fb4cb2b5" providerId="ADAL" clId="{24C7087D-9B8C-4703-A180-7FB15B0BB5A5}" dt="2025-09-17T04:36:00.459" v="2871" actId="164"/>
          <ac:grpSpMkLst>
            <pc:docMk/>
            <pc:sldMk cId="656917394" sldId="2147471429"/>
            <ac:grpSpMk id="21" creationId="{77DB5F4C-D0BE-1636-F96E-16574F510763}"/>
          </ac:grpSpMkLst>
        </pc:grpChg>
        <pc:grpChg chg="add mod">
          <ac:chgData name="松本孝志(PVC)" userId="21d7afa0-1c0b-42ea-b0d2-7a09fb4cb2b5" providerId="ADAL" clId="{24C7087D-9B8C-4703-A180-7FB15B0BB5A5}" dt="2025-09-17T04:37:04.035" v="2886" actId="164"/>
          <ac:grpSpMkLst>
            <pc:docMk/>
            <pc:sldMk cId="656917394" sldId="2147471429"/>
            <ac:grpSpMk id="27" creationId="{63D88CB3-708C-9026-8956-64FDED5864E3}"/>
          </ac:grpSpMkLst>
        </pc:grpChg>
        <pc:grpChg chg="del">
          <ac:chgData name="松本孝志(PVC)" userId="21d7afa0-1c0b-42ea-b0d2-7a09fb4cb2b5" providerId="ADAL" clId="{24C7087D-9B8C-4703-A180-7FB15B0BB5A5}" dt="2025-09-17T04:28:05.673" v="2702" actId="478"/>
          <ac:grpSpMkLst>
            <pc:docMk/>
            <pc:sldMk cId="656917394" sldId="2147471429"/>
            <ac:grpSpMk id="31" creationId="{03944D84-5197-F426-DBCF-B096476C3806}"/>
          </ac:grpSpMkLst>
        </pc:grpChg>
        <pc:picChg chg="add mod">
          <ac:chgData name="松本孝志(PVC)" userId="21d7afa0-1c0b-42ea-b0d2-7a09fb4cb2b5" providerId="ADAL" clId="{24C7087D-9B8C-4703-A180-7FB15B0BB5A5}" dt="2025-09-17T04:30:02.337" v="2728" actId="13822"/>
          <ac:picMkLst>
            <pc:docMk/>
            <pc:sldMk cId="656917394" sldId="2147471429"/>
            <ac:picMk id="4" creationId="{295186BC-8647-4A3A-0667-2EB9065976D7}"/>
          </ac:picMkLst>
        </pc:picChg>
        <pc:picChg chg="del">
          <ac:chgData name="松本孝志(PVC)" userId="21d7afa0-1c0b-42ea-b0d2-7a09fb4cb2b5" providerId="ADAL" clId="{24C7087D-9B8C-4703-A180-7FB15B0BB5A5}" dt="2025-09-17T04:28:03.777" v="2701" actId="478"/>
          <ac:picMkLst>
            <pc:docMk/>
            <pc:sldMk cId="656917394" sldId="2147471429"/>
            <ac:picMk id="5" creationId="{9E970A94-4445-6FD1-5FA3-75DCA32C8E81}"/>
          </ac:picMkLst>
        </pc:picChg>
        <pc:picChg chg="del">
          <ac:chgData name="松本孝志(PVC)" userId="21d7afa0-1c0b-42ea-b0d2-7a09fb4cb2b5" providerId="ADAL" clId="{24C7087D-9B8C-4703-A180-7FB15B0BB5A5}" dt="2025-09-17T04:28:00.600" v="2698" actId="478"/>
          <ac:picMkLst>
            <pc:docMk/>
            <pc:sldMk cId="656917394" sldId="2147471429"/>
            <ac:picMk id="25" creationId="{F06E2D54-BF59-F980-4353-28ADB3E806D5}"/>
          </ac:picMkLst>
        </pc:picChg>
        <pc:picChg chg="add mod">
          <ac:chgData name="松本孝志(PVC)" userId="21d7afa0-1c0b-42ea-b0d2-7a09fb4cb2b5" providerId="ADAL" clId="{24C7087D-9B8C-4703-A180-7FB15B0BB5A5}" dt="2025-09-17T04:37:04.035" v="2886" actId="164"/>
          <ac:picMkLst>
            <pc:docMk/>
            <pc:sldMk cId="656917394" sldId="2147471429"/>
            <ac:picMk id="26" creationId="{3F1321BC-9DD1-9F9D-CD3A-3CF1224BCB9C}"/>
          </ac:picMkLst>
        </pc:picChg>
      </pc:sldChg>
      <pc:sldChg chg="add del">
        <pc:chgData name="松本孝志(PVC)" userId="21d7afa0-1c0b-42ea-b0d2-7a09fb4cb2b5" providerId="ADAL" clId="{24C7087D-9B8C-4703-A180-7FB15B0BB5A5}" dt="2025-09-17T04:27:32.446" v="2694"/>
        <pc:sldMkLst>
          <pc:docMk/>
          <pc:sldMk cId="3801896580" sldId="2147471430"/>
        </pc:sldMkLst>
      </pc:sldChg>
    </pc:docChg>
  </pc:docChgLst>
  <pc:docChgLst>
    <pc:chgData name="松本孝志(PVC)" userId="21d7afa0-1c0b-42ea-b0d2-7a09fb4cb2b5" providerId="ADAL" clId="{205E297C-E758-4C11-9ACA-492D04DB3B42}"/>
    <pc:docChg chg="modSld">
      <pc:chgData name="松本孝志(PVC)" userId="21d7afa0-1c0b-42ea-b0d2-7a09fb4cb2b5" providerId="ADAL" clId="{205E297C-E758-4C11-9ACA-492D04DB3B42}" dt="2025-08-23T08:40:32.891" v="18" actId="14100"/>
      <pc:docMkLst>
        <pc:docMk/>
      </pc:docMkLst>
      <pc:sldChg chg="modSp mod">
        <pc:chgData name="松本孝志(PVC)" userId="21d7afa0-1c0b-42ea-b0d2-7a09fb4cb2b5" providerId="ADAL" clId="{205E297C-E758-4C11-9ACA-492D04DB3B42}" dt="2025-08-23T08:40:32.891" v="18" actId="14100"/>
        <pc:sldMkLst>
          <pc:docMk/>
          <pc:sldMk cId="2824129592" sldId="269"/>
        </pc:sldMkLst>
        <pc:spChg chg="mod">
          <ac:chgData name="松本孝志(PVC)" userId="21d7afa0-1c0b-42ea-b0d2-7a09fb4cb2b5" providerId="ADAL" clId="{205E297C-E758-4C11-9ACA-492D04DB3B42}" dt="2025-08-23T08:40:32.891" v="18" actId="14100"/>
          <ac:spMkLst>
            <pc:docMk/>
            <pc:sldMk cId="2824129592" sldId="269"/>
            <ac:spMk id="3" creationId="{3DA26C59-6B0E-5BA9-60D9-D02E5A40C1EE}"/>
          </ac:spMkLst>
        </pc:spChg>
        <pc:spChg chg="mod">
          <ac:chgData name="松本孝志(PVC)" userId="21d7afa0-1c0b-42ea-b0d2-7a09fb4cb2b5" providerId="ADAL" clId="{205E297C-E758-4C11-9ACA-492D04DB3B42}" dt="2025-08-23T08:39:55.943" v="11" actId="1076"/>
          <ac:spMkLst>
            <pc:docMk/>
            <pc:sldMk cId="2824129592" sldId="269"/>
            <ac:spMk id="5" creationId="{939A31EE-A4A8-A672-BC78-CB10186DDC20}"/>
          </ac:spMkLst>
        </pc:spChg>
      </pc:sldChg>
    </pc:docChg>
  </pc:docChgLst>
  <pc:docChgLst>
    <pc:chgData name="松本孝志(PVC)" userId="21d7afa0-1c0b-42ea-b0d2-7a09fb4cb2b5" providerId="ADAL" clId="{81D59135-FDF4-4B9D-B672-B4A2746EBBC7}"/>
    <pc:docChg chg="custSel modSld">
      <pc:chgData name="松本孝志(PVC)" userId="21d7afa0-1c0b-42ea-b0d2-7a09fb4cb2b5" providerId="ADAL" clId="{81D59135-FDF4-4B9D-B672-B4A2746EBBC7}" dt="2025-09-02T07:31:42.229" v="209"/>
      <pc:docMkLst>
        <pc:docMk/>
      </pc:docMkLst>
      <pc:sldChg chg="modSp mod modNotesTx">
        <pc:chgData name="松本孝志(PVC)" userId="21d7afa0-1c0b-42ea-b0d2-7a09fb4cb2b5" providerId="ADAL" clId="{81D59135-FDF4-4B9D-B672-B4A2746EBBC7}" dt="2025-09-02T07:12:35.492" v="23" actId="20577"/>
        <pc:sldMkLst>
          <pc:docMk/>
          <pc:sldMk cId="2824129592" sldId="269"/>
        </pc:sldMkLst>
        <pc:spChg chg="mod">
          <ac:chgData name="松本孝志(PVC)" userId="21d7afa0-1c0b-42ea-b0d2-7a09fb4cb2b5" providerId="ADAL" clId="{81D59135-FDF4-4B9D-B672-B4A2746EBBC7}" dt="2025-09-02T07:09:50.449" v="18" actId="255"/>
          <ac:spMkLst>
            <pc:docMk/>
            <pc:sldMk cId="2824129592" sldId="269"/>
            <ac:spMk id="3" creationId="{3DA26C59-6B0E-5BA9-60D9-D02E5A40C1EE}"/>
          </ac:spMkLst>
        </pc:spChg>
        <pc:spChg chg="mod">
          <ac:chgData name="松本孝志(PVC)" userId="21d7afa0-1c0b-42ea-b0d2-7a09fb4cb2b5" providerId="ADAL" clId="{81D59135-FDF4-4B9D-B672-B4A2746EBBC7}" dt="2025-09-02T07:09:18.595" v="7" actId="1076"/>
          <ac:spMkLst>
            <pc:docMk/>
            <pc:sldMk cId="2824129592" sldId="269"/>
            <ac:spMk id="5" creationId="{939A31EE-A4A8-A672-BC78-CB10186DDC20}"/>
          </ac:spMkLst>
        </pc:spChg>
      </pc:sldChg>
      <pc:sldChg chg="addSp delSp modSp mod delAnim modAnim modNotesTx">
        <pc:chgData name="松本孝志(PVC)" userId="21d7afa0-1c0b-42ea-b0d2-7a09fb4cb2b5" providerId="ADAL" clId="{81D59135-FDF4-4B9D-B672-B4A2746EBBC7}" dt="2025-09-02T07:31:42.229" v="209"/>
        <pc:sldMkLst>
          <pc:docMk/>
          <pc:sldMk cId="2327053704" sldId="2147471426"/>
        </pc:sldMkLst>
        <pc:spChg chg="mod">
          <ac:chgData name="松本孝志(PVC)" userId="21d7afa0-1c0b-42ea-b0d2-7a09fb4cb2b5" providerId="ADAL" clId="{81D59135-FDF4-4B9D-B672-B4A2746EBBC7}" dt="2025-09-02T07:14:24.491" v="79" actId="255"/>
          <ac:spMkLst>
            <pc:docMk/>
            <pc:sldMk cId="2327053704" sldId="2147471426"/>
            <ac:spMk id="4" creationId="{5B01140E-0901-E916-55FE-B823F7621DAA}"/>
          </ac:spMkLst>
        </pc:spChg>
        <pc:spChg chg="mod">
          <ac:chgData name="松本孝志(PVC)" userId="21d7afa0-1c0b-42ea-b0d2-7a09fb4cb2b5" providerId="ADAL" clId="{81D59135-FDF4-4B9D-B672-B4A2746EBBC7}" dt="2025-09-02T07:14:43.685" v="80" actId="255"/>
          <ac:spMkLst>
            <pc:docMk/>
            <pc:sldMk cId="2327053704" sldId="2147471426"/>
            <ac:spMk id="28" creationId="{26E778A5-9B6C-2461-0D2F-457A8E7754C3}"/>
          </ac:spMkLst>
        </pc:spChg>
      </pc:sldChg>
    </pc:docChg>
  </pc:docChgLst>
  <pc:docChgLst>
    <pc:chgData name="松本孝志(PVC)" userId="21d7afa0-1c0b-42ea-b0d2-7a09fb4cb2b5" providerId="ADAL" clId="{40EEE68B-CE85-4F98-A3D7-564BB82E76DB}"/>
    <pc:docChg chg="custSel modSld sldOrd">
      <pc:chgData name="松本孝志(PVC)" userId="21d7afa0-1c0b-42ea-b0d2-7a09fb4cb2b5" providerId="ADAL" clId="{40EEE68B-CE85-4F98-A3D7-564BB82E76DB}" dt="2025-08-25T06:42:28.210" v="76" actId="478"/>
      <pc:docMkLst>
        <pc:docMk/>
      </pc:docMkLst>
      <pc:sldChg chg="modAnim">
        <pc:chgData name="松本孝志(PVC)" userId="21d7afa0-1c0b-42ea-b0d2-7a09fb4cb2b5" providerId="ADAL" clId="{40EEE68B-CE85-4F98-A3D7-564BB82E76DB}" dt="2025-08-25T06:40:53.163" v="75"/>
        <pc:sldMkLst>
          <pc:docMk/>
          <pc:sldMk cId="3799637116" sldId="2147471402"/>
        </pc:sldMkLst>
      </pc:sldChg>
      <pc:sldChg chg="ord">
        <pc:chgData name="松本孝志(PVC)" userId="21d7afa0-1c0b-42ea-b0d2-7a09fb4cb2b5" providerId="ADAL" clId="{40EEE68B-CE85-4F98-A3D7-564BB82E76DB}" dt="2025-08-25T06:33:11.049" v="17" actId="20578"/>
        <pc:sldMkLst>
          <pc:docMk/>
          <pc:sldMk cId="4256046091" sldId="2147471422"/>
        </pc:sldMkLst>
      </pc:sldChg>
      <pc:sldChg chg="addSp delSp modSp mod delAnim modAnim">
        <pc:chgData name="松本孝志(PVC)" userId="21d7afa0-1c0b-42ea-b0d2-7a09fb4cb2b5" providerId="ADAL" clId="{40EEE68B-CE85-4F98-A3D7-564BB82E76DB}" dt="2025-08-25T06:33:06.456" v="16" actId="14100"/>
        <pc:sldMkLst>
          <pc:docMk/>
          <pc:sldMk cId="1452116435" sldId="2147471424"/>
        </pc:sldMkLst>
      </pc:sldChg>
      <pc:sldChg chg="addSp delSp modSp mod delAnim modAnim">
        <pc:chgData name="松本孝志(PVC)" userId="21d7afa0-1c0b-42ea-b0d2-7a09fb4cb2b5" providerId="ADAL" clId="{40EEE68B-CE85-4F98-A3D7-564BB82E76DB}" dt="2025-08-25T06:35:31.254" v="37" actId="1076"/>
        <pc:sldMkLst>
          <pc:docMk/>
          <pc:sldMk cId="128008629" sldId="2147471427"/>
        </pc:sldMkLst>
      </pc:sldChg>
      <pc:sldChg chg="addSp delSp modSp mod delAnim modAnim">
        <pc:chgData name="松本孝志(PVC)" userId="21d7afa0-1c0b-42ea-b0d2-7a09fb4cb2b5" providerId="ADAL" clId="{40EEE68B-CE85-4F98-A3D7-564BB82E76DB}" dt="2025-08-25T06:37:01.788" v="53" actId="13822"/>
        <pc:sldMkLst>
          <pc:docMk/>
          <pc:sldMk cId="2505411934" sldId="2147471428"/>
        </pc:sldMkLst>
      </pc:sldChg>
      <pc:sldChg chg="addSp delSp modSp mod delAnim modAnim">
        <pc:chgData name="松本孝志(PVC)" userId="21d7afa0-1c0b-42ea-b0d2-7a09fb4cb2b5" providerId="ADAL" clId="{40EEE68B-CE85-4F98-A3D7-564BB82E76DB}" dt="2025-08-25T06:42:28.210" v="76" actId="478"/>
        <pc:sldMkLst>
          <pc:docMk/>
          <pc:sldMk cId="2904524591" sldId="2147471429"/>
        </pc:sldMkLst>
      </pc:sldChg>
    </pc:docChg>
  </pc:docChgLst>
  <pc:docChgLst>
    <pc:chgData name="松本孝志(PVC)" userId="21d7afa0-1c0b-42ea-b0d2-7a09fb4cb2b5" providerId="ADAL" clId="{2C2822E7-8274-4266-AFDE-43F11A10D9AD}"/>
    <pc:docChg chg="undo custSel delSld modSld modSection">
      <pc:chgData name="松本孝志(PVC)" userId="21d7afa0-1c0b-42ea-b0d2-7a09fb4cb2b5" providerId="ADAL" clId="{2C2822E7-8274-4266-AFDE-43F11A10D9AD}" dt="2025-09-05T08:37:23.678" v="1335"/>
      <pc:docMkLst>
        <pc:docMk/>
      </pc:docMkLst>
      <pc:sldChg chg="addSp delSp modSp mod delAnim modAnim modNotesTx">
        <pc:chgData name="松本孝志(PVC)" userId="21d7afa0-1c0b-42ea-b0d2-7a09fb4cb2b5" providerId="ADAL" clId="{2C2822E7-8274-4266-AFDE-43F11A10D9AD}" dt="2025-09-05T06:46:01.776" v="98" actId="1076"/>
        <pc:sldMkLst>
          <pc:docMk/>
          <pc:sldMk cId="2824226721" sldId="2076137284"/>
        </pc:sldMkLst>
      </pc:sldChg>
      <pc:sldChg chg="addSp delSp modSp mod delAnim modAnim modNotesTx">
        <pc:chgData name="松本孝志(PVC)" userId="21d7afa0-1c0b-42ea-b0d2-7a09fb4cb2b5" providerId="ADAL" clId="{2C2822E7-8274-4266-AFDE-43F11A10D9AD}" dt="2025-09-05T07:06:33.249" v="235" actId="2085"/>
        <pc:sldMkLst>
          <pc:docMk/>
          <pc:sldMk cId="3713929797" sldId="2076137285"/>
        </pc:sldMkLst>
        <pc:spChg chg="mod">
          <ac:chgData name="松本孝志(PVC)" userId="21d7afa0-1c0b-42ea-b0d2-7a09fb4cb2b5" providerId="ADAL" clId="{2C2822E7-8274-4266-AFDE-43F11A10D9AD}" dt="2025-09-05T06:49:31.979" v="113" actId="2711"/>
          <ac:spMkLst>
            <pc:docMk/>
            <pc:sldMk cId="3713929797" sldId="2076137285"/>
            <ac:spMk id="25" creationId="{1A6581B5-C8A0-C4B8-6ECF-EEEC90D8E2C7}"/>
          </ac:spMkLst>
        </pc:spChg>
      </pc:sldChg>
      <pc:sldChg chg="addSp delSp modSp mod delAnim modAnim modNotesTx">
        <pc:chgData name="松本孝志(PVC)" userId="21d7afa0-1c0b-42ea-b0d2-7a09fb4cb2b5" providerId="ADAL" clId="{2C2822E7-8274-4266-AFDE-43F11A10D9AD}" dt="2025-09-05T07:11:34.767" v="276"/>
        <pc:sldMkLst>
          <pc:docMk/>
          <pc:sldMk cId="3799637116" sldId="2147471402"/>
        </pc:sldMkLst>
        <pc:spChg chg="mod">
          <ac:chgData name="松本孝志(PVC)" userId="21d7afa0-1c0b-42ea-b0d2-7a09fb4cb2b5" providerId="ADAL" clId="{2C2822E7-8274-4266-AFDE-43F11A10D9AD}" dt="2025-09-05T07:07:37.524" v="242"/>
          <ac:spMkLst>
            <pc:docMk/>
            <pc:sldMk cId="3799637116" sldId="2147471402"/>
            <ac:spMk id="4" creationId="{C5BA21BB-4C7B-69F0-3918-8A4D543EAA44}"/>
          </ac:spMkLst>
        </pc:spChg>
        <pc:spChg chg="add mod">
          <ac:chgData name="松本孝志(PVC)" userId="21d7afa0-1c0b-42ea-b0d2-7a09fb4cb2b5" providerId="ADAL" clId="{2C2822E7-8274-4266-AFDE-43F11A10D9AD}" dt="2025-09-05T07:11:30.193" v="275" actId="1076"/>
          <ac:spMkLst>
            <pc:docMk/>
            <pc:sldMk cId="3799637116" sldId="2147471402"/>
            <ac:spMk id="15" creationId="{D2ABC1BD-C8DC-54A2-6A53-4967E684971F}"/>
          </ac:spMkLst>
        </pc:spChg>
      </pc:sldChg>
      <pc:sldChg chg="addSp delSp modSp mod delAnim modAnim modNotesTx">
        <pc:chgData name="松本孝志(PVC)" userId="21d7afa0-1c0b-42ea-b0d2-7a09fb4cb2b5" providerId="ADAL" clId="{2C2822E7-8274-4266-AFDE-43F11A10D9AD}" dt="2025-09-05T07:34:25.524" v="421" actId="20577"/>
        <pc:sldMkLst>
          <pc:docMk/>
          <pc:sldMk cId="27877326" sldId="2147471409"/>
        </pc:sldMkLst>
        <pc:spChg chg="mod">
          <ac:chgData name="松本孝志(PVC)" userId="21d7afa0-1c0b-42ea-b0d2-7a09fb4cb2b5" providerId="ADAL" clId="{2C2822E7-8274-4266-AFDE-43F11A10D9AD}" dt="2025-09-05T07:19:50.680" v="280" actId="2711"/>
          <ac:spMkLst>
            <pc:docMk/>
            <pc:sldMk cId="27877326" sldId="2147471409"/>
            <ac:spMk id="4" creationId="{6FD8B73B-55ED-0379-2B4E-22645E0AF586}"/>
          </ac:spMkLst>
        </pc:spChg>
      </pc:sldChg>
      <pc:sldChg chg="addSp delSp modSp mod delAnim modAnim modNotesTx">
        <pc:chgData name="松本孝志(PVC)" userId="21d7afa0-1c0b-42ea-b0d2-7a09fb4cb2b5" providerId="ADAL" clId="{2C2822E7-8274-4266-AFDE-43F11A10D9AD}" dt="2025-09-05T07:42:50.610" v="492"/>
        <pc:sldMkLst>
          <pc:docMk/>
          <pc:sldMk cId="1366671499" sldId="2147471418"/>
        </pc:sldMkLst>
        <pc:spChg chg="add mod">
          <ac:chgData name="松本孝志(PVC)" userId="21d7afa0-1c0b-42ea-b0d2-7a09fb4cb2b5" providerId="ADAL" clId="{2C2822E7-8274-4266-AFDE-43F11A10D9AD}" dt="2025-09-05T07:33:38.658" v="420"/>
          <ac:spMkLst>
            <pc:docMk/>
            <pc:sldMk cId="1366671499" sldId="2147471418"/>
            <ac:spMk id="4" creationId="{DB34FAE0-B747-E053-E6C9-7F953DE7D92C}"/>
          </ac:spMkLst>
        </pc:spChg>
      </pc:sldChg>
      <pc:sldChg chg="addSp delSp modSp mod delAnim modAnim modNotesTx">
        <pc:chgData name="松本孝志(PVC)" userId="21d7afa0-1c0b-42ea-b0d2-7a09fb4cb2b5" providerId="ADAL" clId="{2C2822E7-8274-4266-AFDE-43F11A10D9AD}" dt="2025-09-05T08:37:23.678" v="1335"/>
        <pc:sldMkLst>
          <pc:docMk/>
          <pc:sldMk cId="941830028" sldId="2147471420"/>
        </pc:sldMkLst>
        <pc:spChg chg="mod">
          <ac:chgData name="松本孝志(PVC)" userId="21d7afa0-1c0b-42ea-b0d2-7a09fb4cb2b5" providerId="ADAL" clId="{2C2822E7-8274-4266-AFDE-43F11A10D9AD}" dt="2025-09-05T08:36:34.138" v="1324" actId="14100"/>
          <ac:spMkLst>
            <pc:docMk/>
            <pc:sldMk cId="941830028" sldId="2147471420"/>
            <ac:spMk id="16" creationId="{85FE70E1-24D0-8086-16D7-8262F5CE21DD}"/>
          </ac:spMkLst>
        </pc:spChg>
        <pc:spChg chg="mod">
          <ac:chgData name="松本孝志(PVC)" userId="21d7afa0-1c0b-42ea-b0d2-7a09fb4cb2b5" providerId="ADAL" clId="{2C2822E7-8274-4266-AFDE-43F11A10D9AD}" dt="2025-09-05T08:31:04.209" v="1285" actId="20577"/>
          <ac:spMkLst>
            <pc:docMk/>
            <pc:sldMk cId="941830028" sldId="2147471420"/>
            <ac:spMk id="20" creationId="{9EB9F8F2-019C-3DCB-EA9C-2BFF3CD193A3}"/>
          </ac:spMkLst>
        </pc:spChg>
        <pc:spChg chg="mod">
          <ac:chgData name="松本孝志(PVC)" userId="21d7afa0-1c0b-42ea-b0d2-7a09fb4cb2b5" providerId="ADAL" clId="{2C2822E7-8274-4266-AFDE-43F11A10D9AD}" dt="2025-09-05T08:36:22.420" v="1321" actId="14100"/>
          <ac:spMkLst>
            <pc:docMk/>
            <pc:sldMk cId="941830028" sldId="2147471420"/>
            <ac:spMk id="22" creationId="{AC7B5A6B-9A7D-D096-C802-E5B7C7F35512}"/>
          </ac:spMkLst>
        </pc:spChg>
        <pc:spChg chg="mod">
          <ac:chgData name="松本孝志(PVC)" userId="21d7afa0-1c0b-42ea-b0d2-7a09fb4cb2b5" providerId="ADAL" clId="{2C2822E7-8274-4266-AFDE-43F11A10D9AD}" dt="2025-09-05T08:31:17.018" v="1289"/>
          <ac:spMkLst>
            <pc:docMk/>
            <pc:sldMk cId="941830028" sldId="2147471420"/>
            <ac:spMk id="24" creationId="{947633F6-20FC-2CB5-BD03-60D84754418C}"/>
          </ac:spMkLst>
        </pc:spChg>
        <pc:spChg chg="mod">
          <ac:chgData name="松本孝志(PVC)" userId="21d7afa0-1c0b-42ea-b0d2-7a09fb4cb2b5" providerId="ADAL" clId="{2C2822E7-8274-4266-AFDE-43F11A10D9AD}" dt="2025-09-05T08:31:24.474" v="1308" actId="20577"/>
          <ac:spMkLst>
            <pc:docMk/>
            <pc:sldMk cId="941830028" sldId="2147471420"/>
            <ac:spMk id="29" creationId="{3450A0BE-F2CA-8682-BA3B-8D8A1301D561}"/>
          </ac:spMkLst>
        </pc:spChg>
        <pc:grpChg chg="mod topLvl">
          <ac:chgData name="松本孝志(PVC)" userId="21d7afa0-1c0b-42ea-b0d2-7a09fb4cb2b5" providerId="ADAL" clId="{2C2822E7-8274-4266-AFDE-43F11A10D9AD}" dt="2025-09-05T08:36:52.204" v="1327" actId="164"/>
          <ac:grpSpMkLst>
            <pc:docMk/>
            <pc:sldMk cId="941830028" sldId="2147471420"/>
            <ac:grpSpMk id="15" creationId="{F6FC0962-3E95-3F88-57B7-255454D54AC9}"/>
          </ac:grpSpMkLst>
        </pc:grpChg>
        <pc:grpChg chg="mod">
          <ac:chgData name="松本孝志(PVC)" userId="21d7afa0-1c0b-42ea-b0d2-7a09fb4cb2b5" providerId="ADAL" clId="{2C2822E7-8274-4266-AFDE-43F11A10D9AD}" dt="2025-09-05T08:36:26.666" v="1322" actId="14100"/>
          <ac:grpSpMkLst>
            <pc:docMk/>
            <pc:sldMk cId="941830028" sldId="2147471420"/>
            <ac:grpSpMk id="17" creationId="{ADA6CDBD-797F-7862-6027-2653AD6BEC53}"/>
          </ac:grpSpMkLst>
        </pc:grpChg>
      </pc:sldChg>
      <pc:sldChg chg="addSp delSp modSp mod delAnim modAnim modNotesTx">
        <pc:chgData name="松本孝志(PVC)" userId="21d7afa0-1c0b-42ea-b0d2-7a09fb4cb2b5" providerId="ADAL" clId="{2C2822E7-8274-4266-AFDE-43F11A10D9AD}" dt="2025-09-05T07:51:24.485" v="592"/>
        <pc:sldMkLst>
          <pc:docMk/>
          <pc:sldMk cId="4256046091" sldId="2147471422"/>
        </pc:sldMkLst>
        <pc:spChg chg="mod">
          <ac:chgData name="松本孝志(PVC)" userId="21d7afa0-1c0b-42ea-b0d2-7a09fb4cb2b5" providerId="ADAL" clId="{2C2822E7-8274-4266-AFDE-43F11A10D9AD}" dt="2025-09-05T07:43:25.839" v="496" actId="255"/>
          <ac:spMkLst>
            <pc:docMk/>
            <pc:sldMk cId="4256046091" sldId="2147471422"/>
            <ac:spMk id="4" creationId="{A18671DA-508C-017B-F37C-3D78BBE2F2C1}"/>
          </ac:spMkLst>
        </pc:spChg>
      </pc:sldChg>
      <pc:sldChg chg="addSp delSp modSp mod delAnim modAnim modNotesTx">
        <pc:chgData name="松本孝志(PVC)" userId="21d7afa0-1c0b-42ea-b0d2-7a09fb4cb2b5" providerId="ADAL" clId="{2C2822E7-8274-4266-AFDE-43F11A10D9AD}" dt="2025-09-05T07:57:06.341" v="732"/>
        <pc:sldMkLst>
          <pc:docMk/>
          <pc:sldMk cId="1452116435" sldId="2147471424"/>
        </pc:sldMkLst>
        <pc:spChg chg="mod">
          <ac:chgData name="松本孝志(PVC)" userId="21d7afa0-1c0b-42ea-b0d2-7a09fb4cb2b5" providerId="ADAL" clId="{2C2822E7-8274-4266-AFDE-43F11A10D9AD}" dt="2025-09-05T07:52:00.406" v="594"/>
          <ac:spMkLst>
            <pc:docMk/>
            <pc:sldMk cId="1452116435" sldId="2147471424"/>
            <ac:spMk id="10" creationId="{7A03A353-C5F5-026A-644E-B3F1900212DC}"/>
          </ac:spMkLst>
        </pc:spChg>
      </pc:sldChg>
      <pc:sldChg chg="addSp delSp modSp mod delAnim modAnim modNotesTx">
        <pc:chgData name="松本孝志(PVC)" userId="21d7afa0-1c0b-42ea-b0d2-7a09fb4cb2b5" providerId="ADAL" clId="{2C2822E7-8274-4266-AFDE-43F11A10D9AD}" dt="2025-09-05T08:17:06.236" v="1081" actId="20577"/>
        <pc:sldMkLst>
          <pc:docMk/>
          <pc:sldMk cId="128008629" sldId="2147471427"/>
        </pc:sldMkLst>
      </pc:sldChg>
      <pc:sldChg chg="addSp delSp modSp mod delAnim modAnim modNotesTx">
        <pc:chgData name="松本孝志(PVC)" userId="21d7afa0-1c0b-42ea-b0d2-7a09fb4cb2b5" providerId="ADAL" clId="{2C2822E7-8274-4266-AFDE-43F11A10D9AD}" dt="2025-09-05T08:28:47.475" v="1220"/>
        <pc:sldMkLst>
          <pc:docMk/>
          <pc:sldMk cId="2505411934" sldId="2147471428"/>
        </pc:sldMkLst>
      </pc:sldChg>
      <pc:sldChg chg="delSp del mod delAnim">
        <pc:chgData name="松本孝志(PVC)" userId="21d7afa0-1c0b-42ea-b0d2-7a09fb4cb2b5" providerId="ADAL" clId="{2C2822E7-8274-4266-AFDE-43F11A10D9AD}" dt="2025-09-05T08:28:42.432" v="1219" actId="47"/>
        <pc:sldMkLst>
          <pc:docMk/>
          <pc:sldMk cId="2904524591" sldId="214747142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latin typeface="YuGothic Medium"/>
              <a:ea typeface="YuGothic Medium"/>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FBC23-8DB7-3C47-9F0A-F14745C863F0}" type="datetime1">
              <a:rPr kumimoji="1" lang="ja-JP" altLang="en-US" smtClean="0">
                <a:latin typeface="YuGothic Medium"/>
                <a:ea typeface="YuGothic Medium"/>
              </a:rPr>
              <a:t>2025/9/17</a:t>
            </a:fld>
            <a:endParaRPr kumimoji="1" lang="ja-JP" altLang="en-US">
              <a:latin typeface="YuGothic Medium"/>
              <a:ea typeface="YuGothic Medium"/>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latin typeface="YuGothic Medium"/>
              <a:ea typeface="YuGothic Medium"/>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05097B-A310-C841-9F79-B568900B5B48}" type="slidenum">
              <a:rPr kumimoji="1" lang="ja-JP" altLang="en-US" smtClean="0">
                <a:latin typeface="YuGothic Medium"/>
                <a:ea typeface="YuGothic Medium"/>
              </a:rPr>
              <a:t>‹#›</a:t>
            </a:fld>
            <a:endParaRPr kumimoji="1" lang="ja-JP" altLang="en-US">
              <a:latin typeface="YuGothic Medium"/>
              <a:ea typeface="YuGothic Medium"/>
            </a:endParaRPr>
          </a:p>
        </p:txBody>
      </p:sp>
    </p:spTree>
    <p:extLst>
      <p:ext uri="{BB962C8B-B14F-4D97-AF65-F5344CB8AC3E}">
        <p14:creationId xmlns:p14="http://schemas.microsoft.com/office/powerpoint/2010/main" val="8863803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YuGothic Medium"/>
                <a:ea typeface="YuGothic Medium"/>
              </a:defRPr>
            </a:lvl1pPr>
          </a:lstStyle>
          <a:p>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YuGothic Medium"/>
                <a:ea typeface="YuGothic Medium"/>
              </a:defRPr>
            </a:lvl1pPr>
          </a:lstStyle>
          <a:p>
            <a:fld id="{E4FC44FB-9F0D-1F4D-AC10-5B083FEC6F21}" type="datetime1">
              <a:rPr lang="ja-JP" altLang="en-US" smtClean="0"/>
              <a:pPr/>
              <a:t>2025/9/17</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YuGothic Medium"/>
                <a:ea typeface="YuGothic Medium"/>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YuGothic Medium"/>
                <a:ea typeface="YuGothic Medium"/>
              </a:defRPr>
            </a:lvl1pPr>
          </a:lstStyle>
          <a:p>
            <a:fld id="{AF21F0B3-B4DE-5F46-A709-43D1849BA1D8}" type="slidenum">
              <a:rPr lang="ja-JP" altLang="en-US" smtClean="0"/>
              <a:pPr/>
              <a:t>‹#›</a:t>
            </a:fld>
            <a:endParaRPr lang="ja-JP" altLang="en-US"/>
          </a:p>
        </p:txBody>
      </p:sp>
    </p:spTree>
    <p:extLst>
      <p:ext uri="{BB962C8B-B14F-4D97-AF65-F5344CB8AC3E}">
        <p14:creationId xmlns:p14="http://schemas.microsoft.com/office/powerpoint/2010/main" val="1006904580"/>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kumimoji="1" sz="1200" kern="1200">
        <a:solidFill>
          <a:schemeClr val="tx1"/>
        </a:solidFill>
        <a:latin typeface="YuGothic Medium"/>
        <a:ea typeface="YuGothic Medium"/>
        <a:cs typeface="+mn-cs"/>
      </a:defRPr>
    </a:lvl1pPr>
    <a:lvl2pPr marL="457200" algn="l" defTabSz="457200" rtl="0" eaLnBrk="1" latinLnBrk="0" hangingPunct="1">
      <a:defRPr kumimoji="1" sz="1200" kern="1200">
        <a:solidFill>
          <a:schemeClr val="tx1"/>
        </a:solidFill>
        <a:latin typeface="YuGothic Medium"/>
        <a:ea typeface="YuGothic Medium"/>
        <a:cs typeface="+mn-cs"/>
      </a:defRPr>
    </a:lvl2pPr>
    <a:lvl3pPr marL="914400" algn="l" defTabSz="457200" rtl="0" eaLnBrk="1" latinLnBrk="0" hangingPunct="1">
      <a:defRPr kumimoji="1" sz="1200" kern="1200">
        <a:solidFill>
          <a:schemeClr val="tx1"/>
        </a:solidFill>
        <a:latin typeface="YuGothic Medium"/>
        <a:ea typeface="YuGothic Medium"/>
        <a:cs typeface="+mn-cs"/>
      </a:defRPr>
    </a:lvl3pPr>
    <a:lvl4pPr marL="1371600" algn="l" defTabSz="457200" rtl="0" eaLnBrk="1" latinLnBrk="0" hangingPunct="1">
      <a:defRPr kumimoji="1" sz="1200" kern="1200">
        <a:solidFill>
          <a:schemeClr val="tx1"/>
        </a:solidFill>
        <a:latin typeface="YuGothic Medium"/>
        <a:ea typeface="YuGothic Medium"/>
        <a:cs typeface="+mn-cs"/>
      </a:defRPr>
    </a:lvl4pPr>
    <a:lvl5pPr marL="1828800" algn="l" defTabSz="457200" rtl="0" eaLnBrk="1" latinLnBrk="0" hangingPunct="1">
      <a:defRPr kumimoji="1" sz="1200" kern="1200">
        <a:solidFill>
          <a:schemeClr val="tx1"/>
        </a:solidFill>
        <a:latin typeface="YuGothic Medium"/>
        <a:ea typeface="YuGothic Medium"/>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「皆さま、お待たせいたしました。</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ここからは、実際の</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の画面をご覧いただきながら、ご紹介したアプリとプラグインがどのように業務を効率化するのか、一連の流れでご体感いただきたいと思います。」</a:t>
            </a:r>
          </a:p>
        </p:txBody>
      </p:sp>
    </p:spTree>
    <p:extLst>
      <p:ext uri="{BB962C8B-B14F-4D97-AF65-F5344CB8AC3E}">
        <p14:creationId xmlns:p14="http://schemas.microsoft.com/office/powerpoint/2010/main" val="369365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0D594-AEFC-4528-70F8-8B5FAF5AC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69A20-DAB4-E4C0-7E42-B76DC83ABB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E3512-E391-D66C-A191-6C7A14022A6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「場面は変わりまして、</a:t>
            </a:r>
            <a:r>
              <a:rPr kumimoji="1" lang="ja-JP" altLang="en-US" sz="1200" kern="1200" dirty="0">
                <a:solidFill>
                  <a:schemeClr val="tx1"/>
                </a:solidFill>
                <a:effectLst/>
                <a:latin typeface="YuGothic Medium"/>
                <a:ea typeface="YuGothic Medium"/>
                <a:cs typeface="+mn-cs"/>
              </a:rPr>
              <a:t>お客</a:t>
            </a:r>
            <a:r>
              <a:rPr kumimoji="1" lang="ja-JP" altLang="ja-JP" sz="1200" kern="1200" dirty="0">
                <a:solidFill>
                  <a:schemeClr val="tx1"/>
                </a:solidFill>
                <a:effectLst/>
                <a:latin typeface="YuGothic Medium"/>
                <a:ea typeface="YuGothic Medium"/>
                <a:cs typeface="+mn-cs"/>
              </a:rPr>
              <a:t>様から保険金の請求があったとします。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『保険金請求管理アプリ』で受付内容を登録します。」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「登録すると、このように一覧画面で現在の進捗状況が可視化されます。</a:t>
            </a:r>
          </a:p>
        </p:txBody>
      </p:sp>
    </p:spTree>
    <p:extLst>
      <p:ext uri="{BB962C8B-B14F-4D97-AF65-F5344CB8AC3E}">
        <p14:creationId xmlns:p14="http://schemas.microsoft.com/office/powerpoint/2010/main" val="2987424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33A43-15F5-8934-AD3B-8B390F3E4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32B7C-74AD-3F63-52E1-9EB91EEDB9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E4E5A-1B70-BE8A-1352-ABFA1253319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いま『受付済』となっていますが、担当者が処理を進めたら、ボタン一つでステータスを『査定中』に変更できます。」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「誰が担当していて、今どの段階にあるのかが一目瞭然となるため、対応漏れや遅延を防ぎ、お客様への迅速な対応が可能になります。」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492806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FC46B-33A7-15A4-BB0A-75EC40086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0D4FC-A1E0-8A65-5DE6-C93AFF0EA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F755B-BD6D-AA96-93C1-1C3D773644D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a:t>
            </a:r>
            <a:r>
              <a:rPr kumimoji="1" lang="ja-JP" altLang="en-US" sz="1200" kern="1200" dirty="0">
                <a:solidFill>
                  <a:schemeClr val="tx1"/>
                </a:solidFill>
                <a:effectLst/>
                <a:latin typeface="YuGothic Medium"/>
                <a:ea typeface="YuGothic Medium"/>
                <a:cs typeface="+mn-cs"/>
              </a:rPr>
              <a:t>お客</a:t>
            </a:r>
            <a:r>
              <a:rPr kumimoji="1" lang="ja-JP" altLang="ja-JP" sz="1200" kern="1200" dirty="0">
                <a:solidFill>
                  <a:schemeClr val="tx1"/>
                </a:solidFill>
                <a:effectLst/>
                <a:latin typeface="YuGothic Medium"/>
                <a:ea typeface="YuGothic Medium"/>
                <a:cs typeface="+mn-cs"/>
              </a:rPr>
              <a:t>様の過去の契約内容を確認したい』といった場合も、すぐに検索できます。」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RICOH </a:t>
            </a:r>
            <a:r>
              <a:rPr kumimoji="1" lang="ja-JP" altLang="ja-JP" sz="1200" kern="1200" dirty="0">
                <a:solidFill>
                  <a:schemeClr val="tx1"/>
                </a:solidFill>
                <a:effectLst/>
                <a:latin typeface="YuGothic Medium"/>
                <a:ea typeface="YuGothic Medium"/>
                <a:cs typeface="+mn-cs"/>
              </a:rPr>
              <a:t>カンタン検索プラグイン』です。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検索窓にお客様名や契約番号を入れるだけで、膨大なデータの中から必要な情報を瞬時に探し出すことができます。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紙のファイルをめくって探す時間はもう必要ありません。」</a:t>
            </a:r>
          </a:p>
        </p:txBody>
      </p:sp>
    </p:spTree>
    <p:extLst>
      <p:ext uri="{BB962C8B-B14F-4D97-AF65-F5344CB8AC3E}">
        <p14:creationId xmlns:p14="http://schemas.microsoft.com/office/powerpoint/2010/main" val="148867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D91-0251-D96F-CE58-DA30C0B19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AF6FC-97C0-F020-FE91-4758CFE5D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B5B9F-88F0-2BDA-D3B4-AEDD8D49912C}"/>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「いかがでしたでしょうか。</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このように、【顧客登録】</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【契約書の作成と保管】</a:t>
            </a:r>
            <a:r>
              <a:rPr kumimoji="1" lang="en-US" altLang="ja-JP" sz="1200" kern="1200" dirty="0">
                <a:solidFill>
                  <a:schemeClr val="tx1"/>
                </a:solidFill>
                <a:effectLst/>
                <a:latin typeface="YuGothic Medium"/>
                <a:ea typeface="YuGothic Medium"/>
                <a:cs typeface="+mn-cs"/>
              </a:rPr>
              <a:t>→</a:t>
            </a:r>
            <a:r>
              <a:rPr kumimoji="1" lang="ja-JP" altLang="ja-JP" sz="1200" kern="1200" dirty="0">
                <a:solidFill>
                  <a:schemeClr val="tx1"/>
                </a:solidFill>
                <a:effectLst/>
                <a:latin typeface="YuGothic Medium"/>
                <a:ea typeface="YuGothic Medium"/>
                <a:cs typeface="+mn-cs"/>
              </a:rPr>
              <a:t>【保険金請求の進捗管理】という一連の業務が、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という一つのプラットフォーム上で、切れ目なく連携していることをお分かりいただけたかと思います。」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「情報の見える化、作業の自動化、そして検索性の向上によって、業務全体の効率と精度を高める。</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これが、</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と</a:t>
            </a:r>
            <a:r>
              <a:rPr kumimoji="1" lang="en-US" altLang="ja-JP" sz="1200" kern="1200" dirty="0">
                <a:solidFill>
                  <a:schemeClr val="tx1"/>
                </a:solidFill>
                <a:effectLst/>
                <a:latin typeface="YuGothic Medium"/>
                <a:ea typeface="YuGothic Medium"/>
                <a:cs typeface="+mn-cs"/>
              </a:rPr>
              <a:t>RICOH</a:t>
            </a:r>
            <a:r>
              <a:rPr kumimoji="1" lang="ja-JP" altLang="ja-JP" sz="1200" kern="1200" dirty="0">
                <a:solidFill>
                  <a:schemeClr val="tx1"/>
                </a:solidFill>
                <a:effectLst/>
                <a:latin typeface="YuGothic Medium"/>
                <a:ea typeface="YuGothic Medium"/>
                <a:cs typeface="+mn-cs"/>
              </a:rPr>
              <a:t>の無償プラグインで実現できる、保険業務の</a:t>
            </a:r>
            <a:r>
              <a:rPr kumimoji="1" lang="en-US" altLang="ja-JP" sz="1200" kern="1200" dirty="0">
                <a:solidFill>
                  <a:schemeClr val="tx1"/>
                </a:solidFill>
                <a:effectLst/>
                <a:latin typeface="YuGothic Medium"/>
                <a:ea typeface="YuGothic Medium"/>
                <a:cs typeface="+mn-cs"/>
              </a:rPr>
              <a:t>DX</a:t>
            </a:r>
            <a:r>
              <a:rPr kumimoji="1" lang="ja-JP" altLang="ja-JP" sz="1200" kern="1200" dirty="0">
                <a:solidFill>
                  <a:schemeClr val="tx1"/>
                </a:solidFill>
                <a:effectLst/>
                <a:latin typeface="YuGothic Medium"/>
                <a:ea typeface="YuGothic Medium"/>
                <a:cs typeface="+mn-cs"/>
              </a:rPr>
              <a:t>の姿です。」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「デモンストレーションは以上となります。ご清聴ありがとうございました。」</a:t>
            </a:r>
          </a:p>
        </p:txBody>
      </p:sp>
    </p:spTree>
    <p:extLst>
      <p:ext uri="{BB962C8B-B14F-4D97-AF65-F5344CB8AC3E}">
        <p14:creationId xmlns:p14="http://schemas.microsoft.com/office/powerpoint/2010/main" val="237854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F21C-0E2D-F622-C957-3566B4F597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3B5006-E407-3F9A-D3B6-F0BD3F4704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60053F-C8BE-DDFB-9B53-C5EDC42B9A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「今回は、</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新規顧客の登録から契約書の作成、そして保険金請求の受付と進捗管理</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という、保険業務の基本的なフローを実演します。」 </a:t>
            </a: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04367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en-US" sz="1200" b="0" i="0" kern="1200" dirty="0">
                <a:solidFill>
                  <a:schemeClr val="tx1"/>
                </a:solidFill>
                <a:effectLst/>
                <a:latin typeface="YuGothic Medium"/>
                <a:ea typeface="YuGothic Medium"/>
                <a:cs typeface="+mn-cs"/>
              </a:rPr>
              <a:t>「こちらが</a:t>
            </a:r>
            <a:r>
              <a:rPr kumimoji="1" lang="en-US" altLang="ja-JP" sz="1200" b="0" i="0" kern="1200" dirty="0">
                <a:solidFill>
                  <a:schemeClr val="tx1"/>
                </a:solidFill>
                <a:effectLst/>
                <a:latin typeface="YuGothic Medium"/>
                <a:ea typeface="YuGothic Medium"/>
                <a:cs typeface="+mn-cs"/>
              </a:rPr>
              <a:t>kintone</a:t>
            </a:r>
            <a:r>
              <a:rPr kumimoji="1" lang="ja-JP" altLang="en-US" sz="1200" b="0" i="0" kern="1200" dirty="0">
                <a:solidFill>
                  <a:schemeClr val="tx1"/>
                </a:solidFill>
                <a:effectLst/>
                <a:latin typeface="YuGothic Medium"/>
                <a:ea typeface="YuGothic Medium"/>
                <a:cs typeface="+mn-cs"/>
              </a:rPr>
              <a:t>にログインした最初の画面です。</a:t>
            </a:r>
            <a:endParaRPr kumimoji="1" lang="en-US" altLang="ja-JP" sz="1200" b="0" i="0" kern="1200" dirty="0">
              <a:solidFill>
                <a:schemeClr val="tx1"/>
              </a:solidFill>
              <a:effectLst/>
              <a:latin typeface="YuGothic Medium"/>
              <a:ea typeface="YuGothic Medium"/>
              <a:cs typeface="+mn-cs"/>
            </a:endParaRPr>
          </a:p>
          <a:p>
            <a:pPr lvl="0"/>
            <a:r>
              <a:rPr kumimoji="1" lang="ja-JP" altLang="en-US" sz="1200" b="0" i="0" kern="1200" dirty="0">
                <a:solidFill>
                  <a:schemeClr val="tx1"/>
                </a:solidFill>
                <a:effectLst/>
                <a:latin typeface="YuGothic Medium"/>
                <a:ea typeface="YuGothic Medium"/>
                <a:cs typeface="+mn-cs"/>
              </a:rPr>
              <a:t>本日ご紹介する</a:t>
            </a:r>
            <a:r>
              <a:rPr kumimoji="1" lang="en-US" altLang="ja-JP" sz="1200" b="0" i="0" kern="1200" dirty="0">
                <a:solidFill>
                  <a:schemeClr val="tx1"/>
                </a:solidFill>
                <a:effectLst/>
                <a:latin typeface="YuGothic Medium"/>
                <a:ea typeface="YuGothic Medium"/>
                <a:cs typeface="+mn-cs"/>
              </a:rPr>
              <a:t>3</a:t>
            </a:r>
            <a:r>
              <a:rPr kumimoji="1" lang="ja-JP" altLang="en-US" sz="1200" b="0" i="0" kern="1200" dirty="0">
                <a:solidFill>
                  <a:schemeClr val="tx1"/>
                </a:solidFill>
                <a:effectLst/>
                <a:latin typeface="YuGothic Medium"/>
                <a:ea typeface="YuGothic Medium"/>
                <a:cs typeface="+mn-cs"/>
              </a:rPr>
              <a:t>つのアプリがここにまとまっており、すべての業務の入り口となります。情報があちこちに散らばることはありません。」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「ではまず、新しいお客様の情報を登録してみましょう。</a:t>
            </a:r>
            <a:endParaRPr kumimoji="1" lang="en-US" altLang="ja-JP" sz="1200" b="0" i="0" kern="1200" dirty="0">
              <a:solidFill>
                <a:schemeClr val="tx1"/>
              </a:solidFill>
              <a:effectLst/>
              <a:latin typeface="YuGothic Medium"/>
              <a:ea typeface="YuGothic Medium"/>
              <a:cs typeface="+mn-cs"/>
            </a:endParaRPr>
          </a:p>
          <a:p>
            <a:pPr lvl="0"/>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顧客管理アプリ</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をクリックします。」 </a:t>
            </a: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732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「右上のプラスボタンから、新しいお客様の情報を登録します。</a:t>
            </a:r>
            <a:endParaRPr kumimoji="1" lang="en-US" altLang="ja-JP" sz="1200" b="0" i="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こちらが入力画面です。」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「氏名や住所、連絡先といった基本情報を入力します。</a:t>
            </a:r>
            <a:endParaRPr kumimoji="1" lang="en-US" altLang="ja-JP" sz="1200" b="0" i="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紙の台帳や個人の</a:t>
            </a:r>
            <a:r>
              <a:rPr kumimoji="1" lang="en-US" altLang="ja-JP" sz="1200" b="0" i="0" kern="1200" dirty="0">
                <a:solidFill>
                  <a:schemeClr val="tx1"/>
                </a:solidFill>
                <a:effectLst/>
                <a:latin typeface="YuGothic Medium"/>
                <a:ea typeface="YuGothic Medium"/>
                <a:cs typeface="+mn-cs"/>
              </a:rPr>
              <a:t>Excel</a:t>
            </a:r>
            <a:r>
              <a:rPr kumimoji="1" lang="ja-JP" altLang="en-US" sz="1200" b="0" i="0" kern="1200" dirty="0">
                <a:solidFill>
                  <a:schemeClr val="tx1"/>
                </a:solidFill>
                <a:effectLst/>
                <a:latin typeface="YuGothic Medium"/>
                <a:ea typeface="YuGothic Medium"/>
                <a:cs typeface="+mn-cs"/>
              </a:rPr>
              <a:t>ファイルで管理していた情報を、ここに集約していくイメージです。」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「入力が終わったら、右上の</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保存</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ボタンをクリックします。」 </a:t>
            </a: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63269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7DF6-1626-3586-A926-2CEBA089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8E138-116E-2D53-C8CB-CE4D26B0E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19DF6-4612-2402-F419-1FBFC57A97B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「ご覧ください。保存と同時に</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顧客</a:t>
            </a:r>
            <a:r>
              <a:rPr kumimoji="1" lang="en-US" altLang="ja-JP" sz="1200" b="0" i="0" kern="1200" dirty="0">
                <a:solidFill>
                  <a:schemeClr val="tx1"/>
                </a:solidFill>
                <a:effectLst/>
                <a:latin typeface="YuGothic Medium"/>
                <a:ea typeface="YuGothic Medium"/>
                <a:cs typeface="+mn-cs"/>
              </a:rPr>
              <a:t>ID』</a:t>
            </a:r>
            <a:r>
              <a:rPr kumimoji="1" lang="ja-JP" altLang="en-US" sz="1200" b="0" i="0" kern="1200" dirty="0">
                <a:solidFill>
                  <a:schemeClr val="tx1"/>
                </a:solidFill>
                <a:effectLst/>
                <a:latin typeface="YuGothic Medium"/>
                <a:ea typeface="YuGothic Medium"/>
                <a:cs typeface="+mn-cs"/>
              </a:rPr>
              <a:t>が自動で割り振られました。</a:t>
            </a:r>
            <a:endParaRPr kumimoji="1" lang="en-US" altLang="ja-JP" sz="1200" b="0" i="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これが</a:t>
            </a:r>
            <a:r>
              <a:rPr kumimoji="1" lang="en-US" altLang="ja-JP" sz="1200" b="0" i="0" kern="1200" dirty="0">
                <a:solidFill>
                  <a:schemeClr val="tx1"/>
                </a:solidFill>
                <a:effectLst/>
                <a:latin typeface="YuGothic Medium"/>
                <a:ea typeface="YuGothic Medium"/>
                <a:cs typeface="+mn-cs"/>
              </a:rPr>
              <a:t>『RICOH </a:t>
            </a:r>
            <a:r>
              <a:rPr kumimoji="1" lang="ja-JP" altLang="en-US" sz="1200" b="0" i="0" kern="1200" dirty="0">
                <a:solidFill>
                  <a:schemeClr val="tx1"/>
                </a:solidFill>
                <a:effectLst/>
                <a:latin typeface="YuGothic Medium"/>
                <a:ea typeface="YuGothic Medium"/>
                <a:cs typeface="+mn-cs"/>
              </a:rPr>
              <a:t>自動採番プラグイン</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の効果です。</a:t>
            </a:r>
            <a:br>
              <a:rPr kumimoji="1" lang="en-US" altLang="ja-JP"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手動で番号を管理する必要がなくなり、番号の重複や管理ミスといったヒューマンエラーを防ぎます。」 </a:t>
            </a: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76328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5F75-88B9-055B-D149-12CAF8447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6784-BC24-D6AD-6702-E7FC68EE1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38D71-7E6E-15DC-C64E-99D70194EAD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「次に、お客様の保険契約書を作成します。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『契約書管理アプリ』を開きます。」</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「顧客名を選択するだけで、先ほど『顧客管理アプリ』に登録した情報が自動で呼び出されます。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毎回、住所や連絡先を転記する必要はありません。」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「あとは、保険の種別やプランなど、契約内容を入力し、保存します。」</a:t>
            </a:r>
          </a:p>
        </p:txBody>
      </p:sp>
    </p:spTree>
    <p:extLst>
      <p:ext uri="{BB962C8B-B14F-4D97-AF65-F5344CB8AC3E}">
        <p14:creationId xmlns:p14="http://schemas.microsoft.com/office/powerpoint/2010/main" val="2169205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F084-6838-72B2-054E-C43D1DC9A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31CA5-0D3D-475A-30A4-59A852458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6EC06-63A9-01CE-93F6-DF94D1FA3C1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毎回、住所や連絡先を転記する必要はありません。」</a:t>
            </a:r>
            <a:br>
              <a:rPr kumimoji="1" lang="en-US" altLang="ja-JP" sz="1200" kern="1200" dirty="0">
                <a:solidFill>
                  <a:schemeClr val="tx1"/>
                </a:solidFill>
                <a:effectLst/>
                <a:latin typeface="YuGothic Medium"/>
                <a:ea typeface="YuGothic Medium"/>
                <a:cs typeface="+mn-cs"/>
              </a:rPr>
            </a:br>
            <a:r>
              <a:rPr kumimoji="1" lang="ja-JP" altLang="ja-JP" sz="1200" kern="1200" dirty="0">
                <a:solidFill>
                  <a:schemeClr val="tx1"/>
                </a:solidFill>
                <a:effectLst/>
                <a:latin typeface="YuGothic Medium"/>
                <a:ea typeface="YuGothic Medium"/>
                <a:cs typeface="+mn-cs"/>
              </a:rPr>
              <a:t>「あとは、保険の種別やプランなど、契約内容を入力し、保存します。」</a:t>
            </a:r>
          </a:p>
        </p:txBody>
      </p:sp>
    </p:spTree>
    <p:extLst>
      <p:ext uri="{BB962C8B-B14F-4D97-AF65-F5344CB8AC3E}">
        <p14:creationId xmlns:p14="http://schemas.microsoft.com/office/powerpoint/2010/main" val="2502567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BBFE-B685-E7FE-97A9-5BB0613D3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62122-6898-0C5E-87AF-D4DE2DFC8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877E1-70ED-37F4-CE76-AA521EDD53A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「契約内容を保存したら、次は契約書を出力します。</a:t>
            </a:r>
            <a:endParaRPr kumimoji="1" lang="en-US" altLang="ja-JP" sz="1200" b="0" i="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kern="1200" dirty="0">
                <a:solidFill>
                  <a:schemeClr val="tx1"/>
                </a:solidFill>
                <a:effectLst/>
                <a:latin typeface="YuGothic Medium"/>
                <a:ea typeface="YuGothic Medium"/>
                <a:cs typeface="+mn-cs"/>
              </a:rPr>
              <a:t>Excel</a:t>
            </a:r>
            <a:r>
              <a:rPr kumimoji="1" lang="ja-JP" altLang="en-US" sz="1200" b="0" i="0" kern="1200" dirty="0">
                <a:solidFill>
                  <a:schemeClr val="tx1"/>
                </a:solidFill>
                <a:effectLst/>
                <a:latin typeface="YuGothic Medium"/>
                <a:ea typeface="YuGothic Medium"/>
                <a:cs typeface="+mn-cs"/>
              </a:rPr>
              <a:t>や</a:t>
            </a:r>
            <a:r>
              <a:rPr kumimoji="1" lang="en-US" altLang="ja-JP" sz="1200" b="0" i="0" kern="1200" dirty="0">
                <a:solidFill>
                  <a:schemeClr val="tx1"/>
                </a:solidFill>
                <a:effectLst/>
                <a:latin typeface="YuGothic Medium"/>
                <a:ea typeface="YuGothic Medium"/>
                <a:cs typeface="+mn-cs"/>
              </a:rPr>
              <a:t>Word</a:t>
            </a:r>
            <a:r>
              <a:rPr kumimoji="1" lang="ja-JP" altLang="en-US" sz="1200" b="0" i="0" kern="1200" dirty="0">
                <a:solidFill>
                  <a:schemeClr val="tx1"/>
                </a:solidFill>
                <a:effectLst/>
                <a:latin typeface="YuGothic Medium"/>
                <a:ea typeface="YuGothic Medium"/>
                <a:cs typeface="+mn-cs"/>
              </a:rPr>
              <a:t>を開いて、内容をコピー＆ペーストする必要はありません。」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「画面上の</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帳票作成</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ボタン。</a:t>
            </a:r>
            <a:endParaRPr kumimoji="1" lang="en-US" altLang="ja-JP" sz="1200" b="0" i="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これをワンクリックするだけです。」 </a:t>
            </a:r>
            <a:br>
              <a:rPr kumimoji="1" lang="ja-JP" altLang="en-US" sz="1200" b="0" i="0" kern="1200" dirty="0">
                <a:solidFill>
                  <a:schemeClr val="tx1"/>
                </a:solidFill>
                <a:effectLst/>
                <a:latin typeface="YuGothic Medium"/>
                <a:ea typeface="YuGothic Medium"/>
                <a:cs typeface="+mn-cs"/>
              </a:rPr>
            </a:br>
            <a:r>
              <a:rPr kumimoji="1" lang="ja-JP" altLang="en-US" sz="1200" b="0" i="0" kern="1200" dirty="0">
                <a:solidFill>
                  <a:schemeClr val="tx1"/>
                </a:solidFill>
                <a:effectLst/>
                <a:latin typeface="YuGothic Medium"/>
                <a:ea typeface="YuGothic Medium"/>
                <a:cs typeface="+mn-cs"/>
              </a:rPr>
              <a:t>「はい、これだけで、あらかじめ設定しておいた定型のフォーマットで契約書が</a:t>
            </a:r>
            <a:r>
              <a:rPr kumimoji="1" lang="en-US" altLang="ja-JP" sz="1200" b="0" i="0" kern="1200" dirty="0">
                <a:solidFill>
                  <a:schemeClr val="tx1"/>
                </a:solidFill>
                <a:effectLst/>
                <a:latin typeface="YuGothic Medium"/>
                <a:ea typeface="YuGothic Medium"/>
                <a:cs typeface="+mn-cs"/>
              </a:rPr>
              <a:t>PDF</a:t>
            </a:r>
            <a:r>
              <a:rPr kumimoji="1" lang="ja-JP" altLang="en-US" sz="1200" b="0" i="0" kern="1200" dirty="0">
                <a:solidFill>
                  <a:schemeClr val="tx1"/>
                </a:solidFill>
                <a:effectLst/>
                <a:latin typeface="YuGothic Medium"/>
                <a:ea typeface="YuGothic Medium"/>
                <a:cs typeface="+mn-cs"/>
              </a:rPr>
              <a:t>として自動作成されました。</a:t>
            </a:r>
            <a:endParaRPr kumimoji="1" lang="en-US" altLang="ja-JP" sz="1200" b="0" i="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これが**</a:t>
            </a:r>
            <a:r>
              <a:rPr kumimoji="1" lang="en-US" altLang="ja-JP" sz="1200" b="0" i="0" kern="1200" dirty="0">
                <a:solidFill>
                  <a:schemeClr val="tx1"/>
                </a:solidFill>
                <a:effectLst/>
                <a:latin typeface="YuGothic Medium"/>
                <a:ea typeface="YuGothic Medium"/>
                <a:cs typeface="+mn-cs"/>
              </a:rPr>
              <a:t>『RICOH </a:t>
            </a:r>
            <a:r>
              <a:rPr kumimoji="1" lang="ja-JP" altLang="en-US" sz="1200" b="0" i="0" kern="1200" dirty="0">
                <a:solidFill>
                  <a:schemeClr val="tx1"/>
                </a:solidFill>
                <a:effectLst/>
                <a:latin typeface="YuGothic Medium"/>
                <a:ea typeface="YuGothic Medium"/>
                <a:cs typeface="+mn-cs"/>
              </a:rPr>
              <a:t>帳票作成プラグイン</a:t>
            </a:r>
            <a:r>
              <a:rPr kumimoji="1" lang="en-US" altLang="ja-JP" sz="1200" b="0" i="0" kern="1200" dirty="0">
                <a:solidFill>
                  <a:schemeClr val="tx1"/>
                </a:solidFill>
                <a:effectLst/>
                <a:latin typeface="YuGothic Medium"/>
                <a:ea typeface="YuGothic Medium"/>
                <a:cs typeface="+mn-cs"/>
              </a:rPr>
              <a:t>』**</a:t>
            </a:r>
            <a:r>
              <a:rPr kumimoji="1" lang="ja-JP" altLang="en-US" sz="1200" b="0" i="0" kern="1200" dirty="0">
                <a:solidFill>
                  <a:schemeClr val="tx1"/>
                </a:solidFill>
                <a:effectLst/>
                <a:latin typeface="YuGothic Medium"/>
                <a:ea typeface="YuGothic Medium"/>
                <a:cs typeface="+mn-cs"/>
              </a:rPr>
              <a:t>です。</a:t>
            </a:r>
            <a:endParaRPr kumimoji="1" lang="en-US" altLang="ja-JP" sz="1200" b="0" i="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YuGothic Medium"/>
                <a:ea typeface="YuGothic Medium"/>
                <a:cs typeface="+mn-cs"/>
              </a:rPr>
              <a:t>作成時間の大幅な短縮はもちろん、転記ミスも完全になくなります。」 </a:t>
            </a:r>
            <a:endParaRPr kumimoji="1" lang="ja-JP" altLang="ja-JP" sz="1200" kern="1200" dirty="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088175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D5D6F-151D-C9D5-1CC4-AC9FBAC67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F431E-E8C4-8D08-973B-54C24BF83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23F0E-5337-0434-0E0A-43D8DD6881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「さらに、作成した契約書は、わざわざダウンロードしなくても、このまま</a:t>
            </a:r>
            <a:r>
              <a:rPr kumimoji="1" lang="en-US" altLang="ja-JP" sz="1200" kern="1200" dirty="0">
                <a:solidFill>
                  <a:schemeClr val="tx1"/>
                </a:solidFill>
                <a:effectLst/>
                <a:latin typeface="YuGothic Medium"/>
                <a:ea typeface="YuGothic Medium"/>
                <a:cs typeface="+mn-cs"/>
              </a:rPr>
              <a:t>kintone</a:t>
            </a:r>
            <a:r>
              <a:rPr kumimoji="1" lang="ja-JP" altLang="ja-JP" sz="1200" kern="1200" dirty="0">
                <a:solidFill>
                  <a:schemeClr val="tx1"/>
                </a:solidFill>
                <a:effectLst/>
                <a:latin typeface="YuGothic Medium"/>
                <a:ea typeface="YuGothic Medium"/>
                <a:cs typeface="+mn-cs"/>
              </a:rPr>
              <a:t>の画面上で中身を確認できます。</a:t>
            </a:r>
            <a:endParaRPr kumimoji="1" lang="en-US" altLang="ja-JP" sz="1200" kern="1200" dirty="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dirty="0">
                <a:solidFill>
                  <a:schemeClr val="tx1"/>
                </a:solidFill>
                <a:effectLst/>
                <a:latin typeface="YuGothic Medium"/>
                <a:ea typeface="YuGothic Medium"/>
                <a:cs typeface="+mn-cs"/>
              </a:rPr>
              <a:t>クラウド上に電子保管されるため、キャビネットを探す手間もなくなり、ペーパーレス化にも貢献します。」</a:t>
            </a:r>
          </a:p>
        </p:txBody>
      </p:sp>
    </p:spTree>
    <p:extLst>
      <p:ext uri="{BB962C8B-B14F-4D97-AF65-F5344CB8AC3E}">
        <p14:creationId xmlns:p14="http://schemas.microsoft.com/office/powerpoint/2010/main" val="2773202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3989326693"/>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43121" y="4773707"/>
            <a:ext cx="1676867"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4" name="図 3">
            <a:extLst>
              <a:ext uri="{FF2B5EF4-FFF2-40B4-BE49-F238E27FC236}">
                <a16:creationId xmlns:a16="http://schemas.microsoft.com/office/drawing/2014/main" id="{6B063734-3AC0-EC58-F3BB-1B08A6C6D509}"/>
              </a:ext>
            </a:extLst>
          </p:cNvPr>
          <p:cNvPicPr>
            <a:picLocks noChangeAspect="1"/>
          </p:cNvPicPr>
          <p:nvPr userDrawn="1"/>
        </p:nvPicPr>
        <p:blipFill>
          <a:blip r:embed="rId2"/>
          <a:stretch>
            <a:fillRect/>
          </a:stretch>
        </p:blipFill>
        <p:spPr>
          <a:xfrm>
            <a:off x="4047564" y="4899055"/>
            <a:ext cx="1048871" cy="180946"/>
          </a:xfrm>
          <a:prstGeom prst="rect">
            <a:avLst/>
          </a:prstGeom>
        </p:spPr>
      </p:pic>
    </p:spTree>
    <p:extLst>
      <p:ext uri="{BB962C8B-B14F-4D97-AF65-F5344CB8AC3E}">
        <p14:creationId xmlns:p14="http://schemas.microsoft.com/office/powerpoint/2010/main" val="297098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029014" y="4773707"/>
            <a:ext cx="1990974"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5970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371041" y="4773707"/>
            <a:ext cx="1648947"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7261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294260" y="4773707"/>
            <a:ext cx="1787734"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5974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CADC4F41-5FAE-986A-385B-A11E316C3E7F}"/>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38545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正方形/長方形 3"/>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608CA0EA-6789-21A9-450D-7A7C8BBA0FE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2585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DC53D769-13D1-3A12-E4E0-5CB090FFEE5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76364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27D86461-3FFD-8BF8-1BA0-7C364669FE2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864254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正方形/長方形 2"/>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5304655A-216E-58AF-6D31-CA52D36F11F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026740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正方形/長方形 1"/>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スライド番号プレースホルダー 4">
            <a:extLst>
              <a:ext uri="{FF2B5EF4-FFF2-40B4-BE49-F238E27FC236}">
                <a16:creationId xmlns:a16="http://schemas.microsoft.com/office/drawing/2014/main" id="{B946B56D-D219-83AA-63D1-77BCE24C40D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80824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11542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1559622087"/>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432283" y="4773707"/>
            <a:ext cx="1587705"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223452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665204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90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64629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232010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88751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97200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2878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17014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87070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9525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575837399"/>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91982" y="4773707"/>
            <a:ext cx="1690012"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3401333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7158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0147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53480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589371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02F9EC4-CCE9-475A-B914-356AFD0AFD1D}"/>
              </a:ext>
            </a:extLst>
          </p:cNvPr>
          <p:cNvSpPr>
            <a:spLocks noGrp="1"/>
          </p:cNvSpPr>
          <p:nvPr>
            <p:ph type="title"/>
          </p:nvPr>
        </p:nvSpPr>
        <p:spPr>
          <a:xfrm>
            <a:off x="457200" y="271894"/>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58716B-3E8A-480E-B04F-E6AF4636787D}"/>
              </a:ext>
            </a:extLst>
          </p:cNvPr>
          <p:cNvSpPr>
            <a:spLocks noGrp="1"/>
          </p:cNvSpPr>
          <p:nvPr>
            <p:ph idx="1"/>
          </p:nvPr>
        </p:nvSpPr>
        <p:spPr>
          <a:xfrm>
            <a:off x="457200" y="1098207"/>
            <a:ext cx="8229600" cy="364060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Tree>
    <p:extLst>
      <p:ext uri="{BB962C8B-B14F-4D97-AF65-F5344CB8AC3E}">
        <p14:creationId xmlns:p14="http://schemas.microsoft.com/office/powerpoint/2010/main" val="78619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9" name="表 8"/>
          <p:cNvGraphicFramePr>
            <a:graphicFrameLocks noGrp="1"/>
          </p:cNvGraphicFramePr>
          <p:nvPr userDrawn="1">
            <p:extLst>
              <p:ext uri="{D42A27DB-BD31-4B8C-83A1-F6EECF244321}">
                <p14:modId xmlns:p14="http://schemas.microsoft.com/office/powerpoint/2010/main" val="3407324393"/>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スライド番号プレースホルダー 4">
            <a:extLst>
              <a:ext uri="{FF2B5EF4-FFF2-40B4-BE49-F238E27FC236}">
                <a16:creationId xmlns:a16="http://schemas.microsoft.com/office/drawing/2014/main" id="{A37EC7EF-3FE2-A71D-7326-365BA23EB799}"/>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0944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02C5EDDB-183E-04BB-7367-DEA52163FE8B}"/>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83298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A166FD00-49AD-B55E-484E-7CE6CE5DE21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5882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57CCC52C-B2E5-B3EE-796F-06B1AEEC30D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3747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48F63C08-A105-0161-28F4-4995C9BBB29C}"/>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7556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7D3620B-1A69-85D2-7447-571E3E61963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42070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36"/>
          <a:stretch>
            <a:fillRect/>
          </a:stretch>
        </p:blipFill>
        <p:spPr>
          <a:xfrm>
            <a:off x="0" y="165"/>
            <a:ext cx="9144000" cy="205814"/>
          </a:xfrm>
          <a:prstGeom prst="rect">
            <a:avLst/>
          </a:prstGeom>
        </p:spPr>
      </p:pic>
      <p:sp>
        <p:nvSpPr>
          <p:cNvPr id="10"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11" name="テキスト プレースホルダー 2"/>
          <p:cNvSpPr>
            <a:spLocks noGrp="1"/>
          </p:cNvSpPr>
          <p:nvPr>
            <p:ph type="body" idx="1"/>
          </p:nvPr>
        </p:nvSpPr>
        <p:spPr>
          <a:xfrm>
            <a:off x="457200" y="1543050"/>
            <a:ext cx="8229600" cy="320091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13" name="表 12"/>
          <p:cNvGraphicFramePr>
            <a:graphicFrameLocks noGrp="1"/>
          </p:cNvGraphicFramePr>
          <p:nvPr userDrawn="1">
            <p:extLst>
              <p:ext uri="{D42A27DB-BD31-4B8C-83A1-F6EECF244321}">
                <p14:modId xmlns:p14="http://schemas.microsoft.com/office/powerpoint/2010/main" val="2584542791"/>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図 14"/>
          <p:cNvPicPr>
            <a:picLocks noChangeAspect="1"/>
          </p:cNvPicPr>
          <p:nvPr userDrawn="1"/>
        </p:nvPicPr>
        <p:blipFill>
          <a:blip r:embed="rId36"/>
          <a:stretch>
            <a:fillRect/>
          </a:stretch>
        </p:blipFill>
        <p:spPr>
          <a:xfrm>
            <a:off x="0" y="5086745"/>
            <a:ext cx="9144000" cy="69918"/>
          </a:xfrm>
          <a:prstGeom prst="rect">
            <a:avLst/>
          </a:prstGeom>
        </p:spPr>
      </p:pic>
      <p:sp>
        <p:nvSpPr>
          <p:cNvPr id="2" name="スライド番号プレースホルダー 4">
            <a:extLst>
              <a:ext uri="{FF2B5EF4-FFF2-40B4-BE49-F238E27FC236}">
                <a16:creationId xmlns:a16="http://schemas.microsoft.com/office/drawing/2014/main" id="{6B614175-30FE-ECC6-5286-5D6BC82C4730}"/>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pic>
        <p:nvPicPr>
          <p:cNvPr id="3" name="図 2">
            <a:extLst>
              <a:ext uri="{FF2B5EF4-FFF2-40B4-BE49-F238E27FC236}">
                <a16:creationId xmlns:a16="http://schemas.microsoft.com/office/drawing/2014/main" id="{7708A58E-0923-CD2C-F446-EC85CD6B075E}"/>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520488" y="4766091"/>
            <a:ext cx="1037894" cy="229557"/>
          </a:xfrm>
          <a:prstGeom prst="rect">
            <a:avLst/>
          </a:prstGeom>
        </p:spPr>
      </p:pic>
      <p:cxnSp>
        <p:nvCxnSpPr>
          <p:cNvPr id="4" name="直線コネクタ 3">
            <a:extLst>
              <a:ext uri="{FF2B5EF4-FFF2-40B4-BE49-F238E27FC236}">
                <a16:creationId xmlns:a16="http://schemas.microsoft.com/office/drawing/2014/main" id="{611B8E86-91F5-FAF9-19A0-20498E1723EF}"/>
              </a:ext>
            </a:extLst>
          </p:cNvPr>
          <p:cNvCxnSpPr>
            <a:cxnSpLocks/>
          </p:cNvCxnSpPr>
          <p:nvPr userDrawn="1"/>
        </p:nvCxnSpPr>
        <p:spPr>
          <a:xfrm>
            <a:off x="8672787" y="4795908"/>
            <a:ext cx="0" cy="2295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154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Lst>
  <p:hf hdr="0" ftr="0" dt="0"/>
  <p:txStyles>
    <p:title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p:titleStyle>
    <p:bodyStyle>
      <a:lvl1pPr marL="268288" indent="-268288" algn="l" defTabSz="457200" rtl="0" eaLnBrk="1" latinLnBrk="0" hangingPunct="1">
        <a:lnSpc>
          <a:spcPct val="130000"/>
        </a:lnSpc>
        <a:spcBef>
          <a:spcPct val="20000"/>
        </a:spcBef>
        <a:buFont typeface="Arial"/>
        <a:buChar char="•"/>
        <a:defRPr kumimoji="1" sz="2400" b="0" i="0" kern="1200" spc="300">
          <a:solidFill>
            <a:schemeClr val="tx1"/>
          </a:solidFill>
          <a:latin typeface="Yu Gothic Medium" panose="020B0400000000000000" pitchFamily="34" charset="-128"/>
          <a:ea typeface="Yu Gothic Medium" panose="020B0400000000000000" pitchFamily="34" charset="-128"/>
          <a:cs typeface="+mn-cs"/>
        </a:defRPr>
      </a:lvl1pPr>
      <a:lvl2pPr marL="538163" indent="-269875" algn="l" defTabSz="457200" rtl="0" eaLnBrk="1" latinLnBrk="0" hangingPunct="1">
        <a:lnSpc>
          <a:spcPct val="130000"/>
        </a:lnSpc>
        <a:spcBef>
          <a:spcPct val="20000"/>
        </a:spcBef>
        <a:buFont typeface="Arial"/>
        <a:buChar char="•"/>
        <a:defRPr kumimoji="1" sz="2200" b="0" i="0" kern="1200" spc="300">
          <a:solidFill>
            <a:schemeClr val="tx1"/>
          </a:solidFill>
          <a:latin typeface="Yu Gothic Medium" panose="020B0400000000000000" pitchFamily="34" charset="-128"/>
          <a:ea typeface="Yu Gothic Medium" panose="020B0400000000000000" pitchFamily="34" charset="-128"/>
          <a:cs typeface="+mn-cs"/>
        </a:defRPr>
      </a:lvl2pPr>
      <a:lvl3pPr marL="806450" indent="-268288" algn="l" defTabSz="349250" rtl="0" eaLnBrk="1" latinLnBrk="0" hangingPunct="1">
        <a:lnSpc>
          <a:spcPct val="130000"/>
        </a:lnSpc>
        <a:spcBef>
          <a:spcPct val="20000"/>
        </a:spcBef>
        <a:buFont typeface="Arial"/>
        <a:buChar char="•"/>
        <a:defRPr kumimoji="1" sz="1800" b="0" i="0" kern="1200" spc="300">
          <a:solidFill>
            <a:schemeClr val="tx1"/>
          </a:solidFill>
          <a:latin typeface="Yu Gothic Medium" panose="020B0400000000000000" pitchFamily="34" charset="-128"/>
          <a:ea typeface="Yu Gothic Medium" panose="020B0400000000000000"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A26C59-6B0E-5BA9-60D9-D02E5A40C1EE}"/>
              </a:ext>
            </a:extLst>
          </p:cNvPr>
          <p:cNvSpPr txBox="1"/>
          <p:nvPr/>
        </p:nvSpPr>
        <p:spPr>
          <a:xfrm>
            <a:off x="572461" y="979465"/>
            <a:ext cx="7579768" cy="307777"/>
          </a:xfrm>
          <a:prstGeom prst="rect">
            <a:avLst/>
          </a:prstGeom>
          <a:noFill/>
        </p:spPr>
        <p:txBody>
          <a:bodyPr wrap="square">
            <a:spAutoFit/>
          </a:bodyPr>
          <a:lstStyle/>
          <a:p>
            <a:r>
              <a:rPr lang="ja-JP" altLang="en-US" sz="1400" b="1">
                <a:latin typeface="游ゴシック" panose="020B0400000000000000" pitchFamily="50" charset="-128"/>
                <a:ea typeface="游ゴシック" panose="020B0400000000000000" pitchFamily="50" charset="-128"/>
              </a:rPr>
              <a:t>～保険業務の</a:t>
            </a:r>
            <a:r>
              <a:rPr lang="en-US" altLang="ja-JP" sz="1400" b="1">
                <a:latin typeface="游ゴシック" panose="020B0400000000000000" pitchFamily="50" charset="-128"/>
                <a:ea typeface="游ゴシック" panose="020B0400000000000000" pitchFamily="50" charset="-128"/>
              </a:rPr>
              <a:t>DX</a:t>
            </a:r>
            <a:r>
              <a:rPr lang="ja-JP" altLang="en-US" sz="1400" b="1">
                <a:latin typeface="游ゴシック" panose="020B0400000000000000" pitchFamily="50" charset="-128"/>
                <a:ea typeface="游ゴシック" panose="020B0400000000000000" pitchFamily="50" charset="-128"/>
              </a:rPr>
              <a:t>化と業務最適化を実現する</a:t>
            </a:r>
            <a:r>
              <a:rPr lang="en-US" altLang="ja-JP" sz="1400" b="1">
                <a:latin typeface="游ゴシック" panose="020B0400000000000000" pitchFamily="50" charset="-128"/>
                <a:ea typeface="游ゴシック" panose="020B0400000000000000" pitchFamily="50" charset="-128"/>
              </a:rPr>
              <a:t>kintone</a:t>
            </a:r>
            <a:r>
              <a:rPr lang="ja-JP" altLang="en-US" sz="1400" b="1">
                <a:latin typeface="游ゴシック" panose="020B0400000000000000" pitchFamily="50" charset="-128"/>
                <a:ea typeface="游ゴシック" panose="020B0400000000000000" pitchFamily="50" charset="-128"/>
              </a:rPr>
              <a:t>活用事例～ </a:t>
            </a:r>
            <a:endParaRPr lang="ja-JP" altLang="ja-JP" sz="1400" b="1">
              <a:latin typeface="游ゴシック" panose="020B0400000000000000" pitchFamily="50" charset="-128"/>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939A31EE-A4A8-A672-BC78-CB10186DDC20}"/>
              </a:ext>
            </a:extLst>
          </p:cNvPr>
          <p:cNvSpPr txBox="1"/>
          <p:nvPr/>
        </p:nvSpPr>
        <p:spPr>
          <a:xfrm>
            <a:off x="1581978" y="2005596"/>
            <a:ext cx="6273549" cy="369332"/>
          </a:xfrm>
          <a:prstGeom prst="rect">
            <a:avLst/>
          </a:prstGeom>
          <a:noFill/>
        </p:spPr>
        <p:txBody>
          <a:bodyPr wrap="square">
            <a:spAutoFit/>
          </a:bodyPr>
          <a:lstStyle/>
          <a:p>
            <a:r>
              <a:rPr lang="ja-JP" altLang="en-US" b="1">
                <a:latin typeface="游ゴシック" panose="020B0400000000000000" pitchFamily="50" charset="-128"/>
                <a:ea typeface="游ゴシック" panose="020B0400000000000000" pitchFamily="50" charset="-128"/>
              </a:rPr>
              <a:t>金融</a:t>
            </a:r>
            <a:r>
              <a:rPr lang="ja-JP" altLang="ja-JP" b="1">
                <a:latin typeface="游ゴシック" panose="020B0400000000000000" pitchFamily="50" charset="-128"/>
                <a:ea typeface="游ゴシック" panose="020B0400000000000000" pitchFamily="50" charset="-128"/>
              </a:rPr>
              <a:t>・</a:t>
            </a:r>
            <a:r>
              <a:rPr lang="ja-JP" altLang="en-US" b="1">
                <a:latin typeface="游ゴシック" panose="020B0400000000000000" pitchFamily="50" charset="-128"/>
                <a:ea typeface="游ゴシック" panose="020B0400000000000000" pitchFamily="50" charset="-128"/>
              </a:rPr>
              <a:t>保険</a:t>
            </a:r>
            <a:r>
              <a:rPr lang="ja-JP" altLang="ja-JP" b="1">
                <a:latin typeface="游ゴシック" panose="020B0400000000000000" pitchFamily="50" charset="-128"/>
                <a:ea typeface="游ゴシック" panose="020B0400000000000000" pitchFamily="50" charset="-128"/>
              </a:rPr>
              <a:t>業様向け</a:t>
            </a:r>
            <a:r>
              <a:rPr lang="ja-JP" altLang="en-US" b="1">
                <a:latin typeface="游ゴシック" panose="020B0400000000000000" pitchFamily="50" charset="-128"/>
                <a:ea typeface="游ゴシック" panose="020B0400000000000000" pitchFamily="50" charset="-128"/>
              </a:rPr>
              <a:t>｜</a:t>
            </a:r>
            <a:r>
              <a:rPr lang="en-US" altLang="ja-JP" b="1">
                <a:latin typeface="游ゴシック" panose="020B0400000000000000" pitchFamily="50" charset="-128"/>
                <a:ea typeface="游ゴシック" panose="020B0400000000000000" pitchFamily="50" charset="-128"/>
              </a:rPr>
              <a:t>kintone</a:t>
            </a:r>
            <a:r>
              <a:rPr lang="ja-JP" altLang="en-US" b="1">
                <a:latin typeface="游ゴシック" panose="020B0400000000000000" pitchFamily="50" charset="-128"/>
                <a:ea typeface="游ゴシック" panose="020B0400000000000000" pitchFamily="50" charset="-128"/>
              </a:rPr>
              <a:t>無償アプリご提供セミナー</a:t>
            </a:r>
          </a:p>
        </p:txBody>
      </p:sp>
      <p:pic>
        <p:nvPicPr>
          <p:cNvPr id="1026" name="Picture 2" descr="プランニングヴィレッヂ株式会社">
            <a:extLst>
              <a:ext uri="{FF2B5EF4-FFF2-40B4-BE49-F238E27FC236}">
                <a16:creationId xmlns:a16="http://schemas.microsoft.com/office/drawing/2014/main" id="{C9D256C4-2A01-7A64-BCE0-785C34B5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301" y="318886"/>
            <a:ext cx="2638105" cy="4278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29873C8-7E61-5339-A5FD-CD4F8A0DABB0}"/>
              </a:ext>
            </a:extLst>
          </p:cNvPr>
          <p:cNvSpPr txBox="1"/>
          <p:nvPr/>
        </p:nvSpPr>
        <p:spPr>
          <a:xfrm>
            <a:off x="1191577" y="2625755"/>
            <a:ext cx="6896621" cy="369332"/>
          </a:xfrm>
          <a:prstGeom prst="rect">
            <a:avLst/>
          </a:prstGeom>
          <a:noFill/>
        </p:spPr>
        <p:txBody>
          <a:bodyPr wrap="square">
            <a:spAutoFit/>
          </a:bodyPr>
          <a:lstStyle/>
          <a:p>
            <a:pPr algn="ctr"/>
            <a:r>
              <a:rPr lang="ja-JP" altLang="ja-JP"/>
              <a:t>【デモンストレーション】</a:t>
            </a:r>
            <a:endParaRPr lang="en-US" altLang="ja-JP"/>
          </a:p>
        </p:txBody>
      </p:sp>
      <p:pic>
        <p:nvPicPr>
          <p:cNvPr id="2052" name="Picture 4">
            <a:extLst>
              <a:ext uri="{FF2B5EF4-FFF2-40B4-BE49-F238E27FC236}">
                <a16:creationId xmlns:a16="http://schemas.microsoft.com/office/drawing/2014/main" id="{21F1A76D-73C8-099C-FCE7-DC7DDAC5E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8E6ED9-D42D-67DA-FCFE-D49E6B6A1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B8193-3552-9198-278E-A55AEA4F278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8A3720-A76D-9020-31CD-B642235F3EF5}"/>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10</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D6955FF8-FD9F-2127-2AA3-8992E2BA4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3912A344-CBE4-143C-DE09-B4BB61E54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37BD9C2D-BCC5-4399-2F4B-740CB8BDAD54}"/>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保険金請求の受付と進捗管理</a:t>
            </a:r>
            <a:endParaRPr lang="en-US" altLang="ja-JP" sz="1800" b="1" dirty="0">
              <a:latin typeface="游ゴシック" panose="020B0400000000000000" pitchFamily="50" charset="-128"/>
              <a:ea typeface="游ゴシック" panose="020B0400000000000000" pitchFamily="50" charset="-128"/>
            </a:endParaRPr>
          </a:p>
        </p:txBody>
      </p:sp>
      <p:grpSp>
        <p:nvGrpSpPr>
          <p:cNvPr id="8" name="グループ化 7">
            <a:extLst>
              <a:ext uri="{FF2B5EF4-FFF2-40B4-BE49-F238E27FC236}">
                <a16:creationId xmlns:a16="http://schemas.microsoft.com/office/drawing/2014/main" id="{A1886858-F5B2-AFDA-72EB-0CB128382A1E}"/>
              </a:ext>
            </a:extLst>
          </p:cNvPr>
          <p:cNvGrpSpPr/>
          <p:nvPr/>
        </p:nvGrpSpPr>
        <p:grpSpPr>
          <a:xfrm>
            <a:off x="574157" y="1376536"/>
            <a:ext cx="8115265" cy="3128200"/>
            <a:chOff x="574157" y="1376536"/>
            <a:chExt cx="8115265" cy="3128200"/>
          </a:xfrm>
        </p:grpSpPr>
        <p:pic>
          <p:nvPicPr>
            <p:cNvPr id="4" name="図 3">
              <a:extLst>
                <a:ext uri="{FF2B5EF4-FFF2-40B4-BE49-F238E27FC236}">
                  <a16:creationId xmlns:a16="http://schemas.microsoft.com/office/drawing/2014/main" id="{04C826CE-3612-E11B-DA5D-713D34265DE2}"/>
                </a:ext>
              </a:extLst>
            </p:cNvPr>
            <p:cNvPicPr>
              <a:picLocks noChangeAspect="1"/>
            </p:cNvPicPr>
            <p:nvPr/>
          </p:nvPicPr>
          <p:blipFill>
            <a:blip r:embed="rId5"/>
            <a:stretch>
              <a:fillRect/>
            </a:stretch>
          </p:blipFill>
          <p:spPr>
            <a:xfrm>
              <a:off x="574157" y="1376536"/>
              <a:ext cx="8115265" cy="3128200"/>
            </a:xfrm>
            <a:prstGeom prst="rect">
              <a:avLst/>
            </a:prstGeom>
          </p:spPr>
          <p:style>
            <a:lnRef idx="2">
              <a:schemeClr val="dk1"/>
            </a:lnRef>
            <a:fillRef idx="1">
              <a:schemeClr val="lt1"/>
            </a:fillRef>
            <a:effectRef idx="0">
              <a:schemeClr val="dk1"/>
            </a:effectRef>
            <a:fontRef idx="minor">
              <a:schemeClr val="dk1"/>
            </a:fontRef>
          </p:style>
        </p:pic>
        <p:sp>
          <p:nvSpPr>
            <p:cNvPr id="7" name="テキスト ボックス 6">
              <a:extLst>
                <a:ext uri="{FF2B5EF4-FFF2-40B4-BE49-F238E27FC236}">
                  <a16:creationId xmlns:a16="http://schemas.microsoft.com/office/drawing/2014/main" id="{78A95E43-BF1F-28EB-5B02-A7623D270323}"/>
                </a:ext>
              </a:extLst>
            </p:cNvPr>
            <p:cNvSpPr txBox="1"/>
            <p:nvPr/>
          </p:nvSpPr>
          <p:spPr>
            <a:xfrm>
              <a:off x="3622158" y="1376536"/>
              <a:ext cx="2516372" cy="276999"/>
            </a:xfrm>
            <a:prstGeom prst="rect">
              <a:avLst/>
            </a:prstGeom>
            <a:noFill/>
          </p:spPr>
          <p:txBody>
            <a:bodyPr wrap="square">
              <a:spAutoFit/>
            </a:bodyPr>
            <a:lstStyle/>
            <a:p>
              <a:r>
                <a:rPr kumimoji="1" lang="ja-JP" altLang="ja-JP" sz="1200" b="1" kern="1200" dirty="0">
                  <a:solidFill>
                    <a:schemeClr val="bg1"/>
                  </a:solidFill>
                  <a:effectLst/>
                  <a:latin typeface="游ゴシック" panose="020B0400000000000000" pitchFamily="50" charset="-128"/>
                  <a:ea typeface="游ゴシック" panose="020B0400000000000000" pitchFamily="50" charset="-128"/>
                </a:rPr>
                <a:t>保険金請求管理アプリ</a:t>
              </a:r>
              <a:endParaRPr lang="ja-JP" altLang="en-US" sz="1200" b="1" dirty="0">
                <a:solidFill>
                  <a:schemeClr val="bg1"/>
                </a:solidFill>
                <a:latin typeface="游ゴシック" panose="020B0400000000000000" pitchFamily="50" charset="-128"/>
                <a:ea typeface="游ゴシック" panose="020B0400000000000000" pitchFamily="50" charset="-128"/>
              </a:endParaRPr>
            </a:p>
          </p:txBody>
        </p:sp>
      </p:grpSp>
      <p:grpSp>
        <p:nvGrpSpPr>
          <p:cNvPr id="36" name="グループ化 35">
            <a:extLst>
              <a:ext uri="{FF2B5EF4-FFF2-40B4-BE49-F238E27FC236}">
                <a16:creationId xmlns:a16="http://schemas.microsoft.com/office/drawing/2014/main" id="{27FEC1B2-72FB-53E5-06A7-2D99D6F1EF21}"/>
              </a:ext>
            </a:extLst>
          </p:cNvPr>
          <p:cNvGrpSpPr/>
          <p:nvPr/>
        </p:nvGrpSpPr>
        <p:grpSpPr>
          <a:xfrm>
            <a:off x="2925081" y="1307251"/>
            <a:ext cx="3667105" cy="3759261"/>
            <a:chOff x="2847109" y="1296844"/>
            <a:chExt cx="3667105" cy="3759261"/>
          </a:xfrm>
        </p:grpSpPr>
        <p:pic>
          <p:nvPicPr>
            <p:cNvPr id="14" name="図 13">
              <a:extLst>
                <a:ext uri="{FF2B5EF4-FFF2-40B4-BE49-F238E27FC236}">
                  <a16:creationId xmlns:a16="http://schemas.microsoft.com/office/drawing/2014/main" id="{D193A57D-E74B-51C5-D408-ABFF416C7E3D}"/>
                </a:ext>
              </a:extLst>
            </p:cNvPr>
            <p:cNvPicPr>
              <a:picLocks noChangeAspect="1"/>
            </p:cNvPicPr>
            <p:nvPr/>
          </p:nvPicPr>
          <p:blipFill>
            <a:blip r:embed="rId6"/>
            <a:stretch>
              <a:fillRect/>
            </a:stretch>
          </p:blipFill>
          <p:spPr>
            <a:xfrm>
              <a:off x="2847109" y="1345030"/>
              <a:ext cx="3667105" cy="3711075"/>
            </a:xfrm>
            <a:prstGeom prst="rect">
              <a:avLst/>
            </a:prstGeom>
          </p:spPr>
          <p:style>
            <a:lnRef idx="2">
              <a:schemeClr val="dk1"/>
            </a:lnRef>
            <a:fillRef idx="1">
              <a:schemeClr val="lt1"/>
            </a:fillRef>
            <a:effectRef idx="0">
              <a:schemeClr val="dk1"/>
            </a:effectRef>
            <a:fontRef idx="minor">
              <a:schemeClr val="dk1"/>
            </a:fontRef>
          </p:style>
        </p:pic>
        <p:sp>
          <p:nvSpPr>
            <p:cNvPr id="35" name="テキスト ボックス 34">
              <a:extLst>
                <a:ext uri="{FF2B5EF4-FFF2-40B4-BE49-F238E27FC236}">
                  <a16:creationId xmlns:a16="http://schemas.microsoft.com/office/drawing/2014/main" id="{CBBCAAC1-87B8-A3DF-A568-5EDD1182DB6F}"/>
                </a:ext>
              </a:extLst>
            </p:cNvPr>
            <p:cNvSpPr txBox="1"/>
            <p:nvPr/>
          </p:nvSpPr>
          <p:spPr>
            <a:xfrm>
              <a:off x="3965426" y="1296844"/>
              <a:ext cx="1569660" cy="276999"/>
            </a:xfrm>
            <a:prstGeom prst="rect">
              <a:avLst/>
            </a:prstGeom>
            <a:noFill/>
          </p:spPr>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受付内容の登録画面</a:t>
              </a:r>
            </a:p>
          </p:txBody>
        </p:sp>
      </p:grpSp>
      <p:grpSp>
        <p:nvGrpSpPr>
          <p:cNvPr id="20" name="グループ化 19">
            <a:extLst>
              <a:ext uri="{FF2B5EF4-FFF2-40B4-BE49-F238E27FC236}">
                <a16:creationId xmlns:a16="http://schemas.microsoft.com/office/drawing/2014/main" id="{04DB3609-B1E2-49C9-C7DA-39D76524BE8B}"/>
              </a:ext>
            </a:extLst>
          </p:cNvPr>
          <p:cNvGrpSpPr/>
          <p:nvPr/>
        </p:nvGrpSpPr>
        <p:grpSpPr>
          <a:xfrm>
            <a:off x="2955851" y="4248749"/>
            <a:ext cx="3366977" cy="734377"/>
            <a:chOff x="2955851" y="671795"/>
            <a:chExt cx="3366977" cy="4311331"/>
          </a:xfrm>
        </p:grpSpPr>
        <p:sp>
          <p:nvSpPr>
            <p:cNvPr id="18" name="テキスト ボックス 17">
              <a:extLst>
                <a:ext uri="{FF2B5EF4-FFF2-40B4-BE49-F238E27FC236}">
                  <a16:creationId xmlns:a16="http://schemas.microsoft.com/office/drawing/2014/main" id="{DED5ADBC-8C2A-6680-22FF-87CDDDF86E37}"/>
                </a:ext>
              </a:extLst>
            </p:cNvPr>
            <p:cNvSpPr txBox="1"/>
            <p:nvPr/>
          </p:nvSpPr>
          <p:spPr>
            <a:xfrm>
              <a:off x="3851321" y="671795"/>
              <a:ext cx="1814623"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受付内容を登録します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3CD2752F-1CDC-BF28-A436-C4A055C16C17}"/>
                </a:ext>
              </a:extLst>
            </p:cNvPr>
            <p:cNvSpPr/>
            <p:nvPr/>
          </p:nvSpPr>
          <p:spPr>
            <a:xfrm>
              <a:off x="2955851" y="2346251"/>
              <a:ext cx="3366977" cy="263687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3CDD4C88-DFE2-6527-8FB2-2175770DEA76}"/>
              </a:ext>
            </a:extLst>
          </p:cNvPr>
          <p:cNvGrpSpPr/>
          <p:nvPr/>
        </p:nvGrpSpPr>
        <p:grpSpPr>
          <a:xfrm>
            <a:off x="3735572" y="1928037"/>
            <a:ext cx="2084243" cy="334828"/>
            <a:chOff x="3735572" y="1928037"/>
            <a:chExt cx="2084243" cy="334828"/>
          </a:xfrm>
        </p:grpSpPr>
        <p:sp>
          <p:nvSpPr>
            <p:cNvPr id="37" name="正方形/長方形 36">
              <a:extLst>
                <a:ext uri="{FF2B5EF4-FFF2-40B4-BE49-F238E27FC236}">
                  <a16:creationId xmlns:a16="http://schemas.microsoft.com/office/drawing/2014/main" id="{96804B51-A669-3979-004A-7AF044490CD9}"/>
                </a:ext>
              </a:extLst>
            </p:cNvPr>
            <p:cNvSpPr/>
            <p:nvPr/>
          </p:nvSpPr>
          <p:spPr>
            <a:xfrm>
              <a:off x="3735572" y="1928037"/>
              <a:ext cx="786809" cy="33482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3CC2454B-0505-F89C-589F-C9E3F5BCF85F}"/>
                </a:ext>
              </a:extLst>
            </p:cNvPr>
            <p:cNvSpPr txBox="1"/>
            <p:nvPr/>
          </p:nvSpPr>
          <p:spPr>
            <a:xfrm>
              <a:off x="4557931" y="1958877"/>
              <a:ext cx="1261884" cy="276999"/>
            </a:xfrm>
            <a:prstGeom prst="rect">
              <a:avLst/>
            </a:prstGeom>
            <a:noFill/>
          </p:spPr>
          <p:txBody>
            <a:bodyPr wrap="none" rtlCol="0">
              <a:spAutoFit/>
            </a:bodyPr>
            <a:lstStyle/>
            <a:p>
              <a:r>
                <a:rPr kumimoji="1" lang="ja-JP" altLang="en-US" sz="1200" b="1" dirty="0">
                  <a:solidFill>
                    <a:srgbClr val="FF0000"/>
                  </a:solidFill>
                  <a:latin typeface="游ゴシック" panose="020B0400000000000000" pitchFamily="50" charset="-128"/>
                  <a:ea typeface="游ゴシック" panose="020B0400000000000000" pitchFamily="50" charset="-128"/>
                </a:rPr>
                <a:t>保存をクリック</a:t>
              </a:r>
            </a:p>
          </p:txBody>
        </p:sp>
      </p:grpSp>
      <p:grpSp>
        <p:nvGrpSpPr>
          <p:cNvPr id="34" name="グループ化 33">
            <a:extLst>
              <a:ext uri="{FF2B5EF4-FFF2-40B4-BE49-F238E27FC236}">
                <a16:creationId xmlns:a16="http://schemas.microsoft.com/office/drawing/2014/main" id="{3BDED2BC-5DBB-794D-9E40-01F75A5FFFBF}"/>
              </a:ext>
            </a:extLst>
          </p:cNvPr>
          <p:cNvGrpSpPr/>
          <p:nvPr/>
        </p:nvGrpSpPr>
        <p:grpSpPr>
          <a:xfrm>
            <a:off x="570382" y="1346749"/>
            <a:ext cx="8119040" cy="3137550"/>
            <a:chOff x="1011695" y="2550978"/>
            <a:chExt cx="8119040" cy="3137550"/>
          </a:xfrm>
        </p:grpSpPr>
        <p:pic>
          <p:nvPicPr>
            <p:cNvPr id="29" name="図 28">
              <a:extLst>
                <a:ext uri="{FF2B5EF4-FFF2-40B4-BE49-F238E27FC236}">
                  <a16:creationId xmlns:a16="http://schemas.microsoft.com/office/drawing/2014/main" id="{49FC2670-DAD4-7A21-9CE7-62315A0954E7}"/>
                </a:ext>
              </a:extLst>
            </p:cNvPr>
            <p:cNvPicPr>
              <a:picLocks noChangeAspect="1"/>
            </p:cNvPicPr>
            <p:nvPr/>
          </p:nvPicPr>
          <p:blipFill>
            <a:blip r:embed="rId5"/>
            <a:stretch>
              <a:fillRect/>
            </a:stretch>
          </p:blipFill>
          <p:spPr>
            <a:xfrm>
              <a:off x="1011695" y="2550978"/>
              <a:ext cx="8115265" cy="3128200"/>
            </a:xfrm>
            <a:prstGeom prst="rect">
              <a:avLst/>
            </a:prstGeom>
          </p:spPr>
          <p:style>
            <a:lnRef idx="2">
              <a:schemeClr val="dk1"/>
            </a:lnRef>
            <a:fillRef idx="1">
              <a:schemeClr val="lt1"/>
            </a:fillRef>
            <a:effectRef idx="0">
              <a:schemeClr val="dk1"/>
            </a:effectRef>
            <a:fontRef idx="minor">
              <a:schemeClr val="dk1"/>
            </a:fontRef>
          </p:style>
        </p:pic>
        <p:sp>
          <p:nvSpPr>
            <p:cNvPr id="32" name="テキスト ボックス 31">
              <a:extLst>
                <a:ext uri="{FF2B5EF4-FFF2-40B4-BE49-F238E27FC236}">
                  <a16:creationId xmlns:a16="http://schemas.microsoft.com/office/drawing/2014/main" id="{923F4A6B-4F18-68CC-1D11-D9C9DF86395F}"/>
                </a:ext>
              </a:extLst>
            </p:cNvPr>
            <p:cNvSpPr txBox="1"/>
            <p:nvPr/>
          </p:nvSpPr>
          <p:spPr>
            <a:xfrm>
              <a:off x="2697520" y="4839130"/>
              <a:ext cx="4997302"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登録すると、このように一覧画面で現在の進捗状況が可視化されます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C28F34D5-12D7-FD62-53B5-5C41E4F2CCB7}"/>
                </a:ext>
              </a:extLst>
            </p:cNvPr>
            <p:cNvSpPr/>
            <p:nvPr/>
          </p:nvSpPr>
          <p:spPr>
            <a:xfrm>
              <a:off x="1023019" y="5146192"/>
              <a:ext cx="8107716" cy="54233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15590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4A084-1EBA-CB07-0607-4C6F9CF995E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7D9877-CF44-C3D1-6062-C15C3801FBC2}"/>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11</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13201ECC-7478-A68E-FF28-C5A5AA09A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F191B674-74BD-6806-5450-FE1B3980D7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CC964AD3-5986-7EB6-1846-E963C0F32C19}"/>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保険金請求の受付と進捗管理</a:t>
            </a:r>
            <a:endParaRPr lang="en-US" altLang="ja-JP" sz="1800" b="1" dirty="0">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13E75291-FD04-0356-0FB9-E1FA2DDE8979}"/>
              </a:ext>
            </a:extLst>
          </p:cNvPr>
          <p:cNvPicPr>
            <a:picLocks noChangeAspect="1"/>
          </p:cNvPicPr>
          <p:nvPr/>
        </p:nvPicPr>
        <p:blipFill>
          <a:blip r:embed="rId5"/>
          <a:stretch>
            <a:fillRect/>
          </a:stretch>
        </p:blipFill>
        <p:spPr>
          <a:xfrm>
            <a:off x="1040683" y="1388212"/>
            <a:ext cx="7655442" cy="3280903"/>
          </a:xfrm>
          <a:prstGeom prst="rect">
            <a:avLst/>
          </a:prstGeom>
        </p:spPr>
        <p:style>
          <a:lnRef idx="2">
            <a:schemeClr val="dk1"/>
          </a:lnRef>
          <a:fillRef idx="1">
            <a:schemeClr val="lt1"/>
          </a:fillRef>
          <a:effectRef idx="0">
            <a:schemeClr val="dk1"/>
          </a:effectRef>
          <a:fontRef idx="minor">
            <a:schemeClr val="dk1"/>
          </a:fontRef>
        </p:style>
      </p:pic>
      <p:grpSp>
        <p:nvGrpSpPr>
          <p:cNvPr id="15" name="グループ化 14">
            <a:extLst>
              <a:ext uri="{FF2B5EF4-FFF2-40B4-BE49-F238E27FC236}">
                <a16:creationId xmlns:a16="http://schemas.microsoft.com/office/drawing/2014/main" id="{28F44351-7AF2-8828-F582-A6C802CAAC8A}"/>
              </a:ext>
            </a:extLst>
          </p:cNvPr>
          <p:cNvGrpSpPr/>
          <p:nvPr/>
        </p:nvGrpSpPr>
        <p:grpSpPr>
          <a:xfrm>
            <a:off x="6186984" y="3802499"/>
            <a:ext cx="2509141" cy="811065"/>
            <a:chOff x="6186984" y="3802499"/>
            <a:chExt cx="2509141" cy="811065"/>
          </a:xfrm>
        </p:grpSpPr>
        <p:sp>
          <p:nvSpPr>
            <p:cNvPr id="12" name="テキスト ボックス 11">
              <a:extLst>
                <a:ext uri="{FF2B5EF4-FFF2-40B4-BE49-F238E27FC236}">
                  <a16:creationId xmlns:a16="http://schemas.microsoft.com/office/drawing/2014/main" id="{809A784D-2177-9771-F78C-927271F4361C}"/>
                </a:ext>
              </a:extLst>
            </p:cNvPr>
            <p:cNvSpPr txBox="1"/>
            <p:nvPr/>
          </p:nvSpPr>
          <p:spPr>
            <a:xfrm>
              <a:off x="6186984" y="3802499"/>
              <a:ext cx="2509141"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いま『受付済』となっていますが</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93BFFBCC-32BA-5EB9-56A9-8AFC4A9484E6}"/>
                </a:ext>
              </a:extLst>
            </p:cNvPr>
            <p:cNvSpPr/>
            <p:nvPr/>
          </p:nvSpPr>
          <p:spPr>
            <a:xfrm>
              <a:off x="8118764" y="4100945"/>
              <a:ext cx="498763" cy="51261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id="{864EE00D-D7D9-7B8D-AD40-4E75D316042F}"/>
              </a:ext>
            </a:extLst>
          </p:cNvPr>
          <p:cNvPicPr>
            <a:picLocks noChangeAspect="1"/>
          </p:cNvPicPr>
          <p:nvPr/>
        </p:nvPicPr>
        <p:blipFill>
          <a:blip r:embed="rId6"/>
          <a:stretch>
            <a:fillRect/>
          </a:stretch>
        </p:blipFill>
        <p:spPr>
          <a:xfrm>
            <a:off x="208057" y="1363950"/>
            <a:ext cx="8699748" cy="3364890"/>
          </a:xfrm>
          <a:prstGeom prst="rect">
            <a:avLst/>
          </a:prstGeom>
        </p:spPr>
        <p:style>
          <a:lnRef idx="2">
            <a:schemeClr val="dk1"/>
          </a:lnRef>
          <a:fillRef idx="1">
            <a:schemeClr val="lt1"/>
          </a:fillRef>
          <a:effectRef idx="0">
            <a:schemeClr val="dk1"/>
          </a:effectRef>
          <a:fontRef idx="minor">
            <a:schemeClr val="dk1"/>
          </a:fontRef>
        </p:style>
      </p:pic>
      <p:grpSp>
        <p:nvGrpSpPr>
          <p:cNvPr id="31" name="グループ化 30">
            <a:extLst>
              <a:ext uri="{FF2B5EF4-FFF2-40B4-BE49-F238E27FC236}">
                <a16:creationId xmlns:a16="http://schemas.microsoft.com/office/drawing/2014/main" id="{EFA39F1E-A373-4734-6403-A83AE344AA64}"/>
              </a:ext>
            </a:extLst>
          </p:cNvPr>
          <p:cNvGrpSpPr/>
          <p:nvPr/>
        </p:nvGrpSpPr>
        <p:grpSpPr>
          <a:xfrm>
            <a:off x="6833022" y="3639280"/>
            <a:ext cx="2074783" cy="1051282"/>
            <a:chOff x="6833022" y="3639280"/>
            <a:chExt cx="2074783" cy="1051282"/>
          </a:xfrm>
        </p:grpSpPr>
        <p:sp>
          <p:nvSpPr>
            <p:cNvPr id="29" name="テキスト ボックス 28">
              <a:extLst>
                <a:ext uri="{FF2B5EF4-FFF2-40B4-BE49-F238E27FC236}">
                  <a16:creationId xmlns:a16="http://schemas.microsoft.com/office/drawing/2014/main" id="{1DA74086-8B80-9F48-AB63-15CEC30D1294}"/>
                </a:ext>
              </a:extLst>
            </p:cNvPr>
            <p:cNvSpPr txBox="1"/>
            <p:nvPr/>
          </p:nvSpPr>
          <p:spPr>
            <a:xfrm>
              <a:off x="6833022" y="3639280"/>
              <a:ext cx="2074783" cy="461665"/>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ボタン一つでステータスを</a:t>
              </a:r>
              <a:endParaRPr kumimoji="1" lang="en-US" altLang="ja-JP" sz="1200" b="1" kern="1200" dirty="0">
                <a:solidFill>
                  <a:srgbClr val="FF0000"/>
                </a:solidFill>
                <a:effectLst/>
                <a:latin typeface="游ゴシック" panose="020B0400000000000000" pitchFamily="50" charset="-128"/>
                <a:ea typeface="游ゴシック" panose="020B0400000000000000" pitchFamily="50" charset="-128"/>
              </a:endParaRPr>
            </a:p>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『査定中』に変更できます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0" name="正方形/長方形 29">
              <a:extLst>
                <a:ext uri="{FF2B5EF4-FFF2-40B4-BE49-F238E27FC236}">
                  <a16:creationId xmlns:a16="http://schemas.microsoft.com/office/drawing/2014/main" id="{CD72D44F-A2E8-B82A-2B8B-B2B2E6E9AE69}"/>
                </a:ext>
              </a:extLst>
            </p:cNvPr>
            <p:cNvSpPr/>
            <p:nvPr/>
          </p:nvSpPr>
          <p:spPr>
            <a:xfrm>
              <a:off x="8012924" y="4156364"/>
              <a:ext cx="789041" cy="53419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3" name="テキスト ボックス 32">
            <a:extLst>
              <a:ext uri="{FF2B5EF4-FFF2-40B4-BE49-F238E27FC236}">
                <a16:creationId xmlns:a16="http://schemas.microsoft.com/office/drawing/2014/main" id="{BB091D16-268D-2B95-1ACB-0541521AC233}"/>
              </a:ext>
            </a:extLst>
          </p:cNvPr>
          <p:cNvSpPr txBox="1"/>
          <p:nvPr/>
        </p:nvSpPr>
        <p:spPr>
          <a:xfrm>
            <a:off x="1040683" y="2751217"/>
            <a:ext cx="6972241"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kumimoji="1" lang="ja-JP" altLang="ja-JP" b="1" kern="1200" dirty="0">
                <a:solidFill>
                  <a:schemeClr val="tx1"/>
                </a:solidFill>
                <a:effectLst/>
                <a:latin typeface="游ゴシック" panose="020B0400000000000000" pitchFamily="50" charset="-128"/>
                <a:ea typeface="游ゴシック" panose="020B0400000000000000" pitchFamily="50" charset="-128"/>
              </a:rPr>
              <a:t>今どの段階にあるのかが一目瞭然となるため、</a:t>
            </a:r>
            <a:endParaRPr kumimoji="1" lang="en-US" altLang="ja-JP" b="1" kern="1200" dirty="0">
              <a:solidFill>
                <a:schemeClr val="tx1"/>
              </a:solidFill>
              <a:effectLst/>
              <a:latin typeface="游ゴシック" panose="020B0400000000000000" pitchFamily="50" charset="-128"/>
              <a:ea typeface="游ゴシック" panose="020B0400000000000000" pitchFamily="50" charset="-128"/>
            </a:endParaRPr>
          </a:p>
          <a:p>
            <a:r>
              <a:rPr kumimoji="1" lang="ja-JP" altLang="ja-JP" b="1" kern="1200" dirty="0">
                <a:solidFill>
                  <a:schemeClr val="tx1"/>
                </a:solidFill>
                <a:effectLst/>
                <a:latin typeface="游ゴシック" panose="020B0400000000000000" pitchFamily="50" charset="-128"/>
                <a:ea typeface="游ゴシック" panose="020B0400000000000000" pitchFamily="50" charset="-128"/>
              </a:rPr>
              <a:t>対応漏れや遅延を防ぎ、お客様への迅速な対応が可能になります</a:t>
            </a:r>
            <a:endParaRPr lang="ja-JP" altLang="en-US"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6829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CA91B-E967-32AB-1248-1AAEC3C13DB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F8D2DA9-0274-0154-6D94-3E1B3573BCAE}"/>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12</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9ADE4601-5AA9-955F-E0DB-89A12BB2B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DF8536B9-6733-A220-2355-93BB8ECEA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3D1EE103-2D04-58E7-82D0-CAD8EA8B9A95}"/>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過去の契約情報の検索</a:t>
            </a:r>
            <a:endParaRPr lang="en-US" altLang="ja-JP" sz="1800" b="1" dirty="0">
              <a:latin typeface="游ゴシック" panose="020B0400000000000000" pitchFamily="50" charset="-128"/>
              <a:ea typeface="游ゴシック" panose="020B0400000000000000" pitchFamily="50" charset="-128"/>
            </a:endParaRPr>
          </a:p>
        </p:txBody>
      </p:sp>
      <p:pic>
        <p:nvPicPr>
          <p:cNvPr id="4" name="図 3">
            <a:extLst>
              <a:ext uri="{FF2B5EF4-FFF2-40B4-BE49-F238E27FC236}">
                <a16:creationId xmlns:a16="http://schemas.microsoft.com/office/drawing/2014/main" id="{295186BC-8647-4A3A-0667-2EB9065976D7}"/>
              </a:ext>
            </a:extLst>
          </p:cNvPr>
          <p:cNvPicPr>
            <a:picLocks noChangeAspect="1"/>
          </p:cNvPicPr>
          <p:nvPr/>
        </p:nvPicPr>
        <p:blipFill>
          <a:blip r:embed="rId5"/>
          <a:stretch>
            <a:fillRect/>
          </a:stretch>
        </p:blipFill>
        <p:spPr>
          <a:xfrm>
            <a:off x="685799" y="1449768"/>
            <a:ext cx="7907604" cy="3129160"/>
          </a:xfrm>
          <a:prstGeom prst="rect">
            <a:avLst/>
          </a:prstGeom>
        </p:spPr>
        <p:style>
          <a:lnRef idx="2">
            <a:schemeClr val="dk1"/>
          </a:lnRef>
          <a:fillRef idx="1">
            <a:schemeClr val="lt1"/>
          </a:fillRef>
          <a:effectRef idx="0">
            <a:schemeClr val="dk1"/>
          </a:effectRef>
          <a:fontRef idx="minor">
            <a:schemeClr val="dk1"/>
          </a:fontRef>
        </p:style>
      </p:pic>
      <p:sp>
        <p:nvSpPr>
          <p:cNvPr id="7" name="テキスト ボックス 6">
            <a:extLst>
              <a:ext uri="{FF2B5EF4-FFF2-40B4-BE49-F238E27FC236}">
                <a16:creationId xmlns:a16="http://schemas.microsoft.com/office/drawing/2014/main" id="{FD923AEF-5A69-2FFC-CEAB-5B6AFE8669F7}"/>
              </a:ext>
            </a:extLst>
          </p:cNvPr>
          <p:cNvSpPr txBox="1"/>
          <p:nvPr/>
        </p:nvSpPr>
        <p:spPr>
          <a:xfrm>
            <a:off x="3125932" y="2232359"/>
            <a:ext cx="3157104"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お客</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様の過去の契約内容を確認したい』</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nvGrpSpPr>
          <p:cNvPr id="11" name="グループ化 10">
            <a:extLst>
              <a:ext uri="{FF2B5EF4-FFF2-40B4-BE49-F238E27FC236}">
                <a16:creationId xmlns:a16="http://schemas.microsoft.com/office/drawing/2014/main" id="{66C1352A-CBBA-C5D6-D4CD-4D562C91D32E}"/>
              </a:ext>
            </a:extLst>
          </p:cNvPr>
          <p:cNvGrpSpPr/>
          <p:nvPr/>
        </p:nvGrpSpPr>
        <p:grpSpPr>
          <a:xfrm>
            <a:off x="824345" y="2687782"/>
            <a:ext cx="7086600" cy="845127"/>
            <a:chOff x="824345" y="2687782"/>
            <a:chExt cx="7086600" cy="845127"/>
          </a:xfrm>
        </p:grpSpPr>
        <p:sp>
          <p:nvSpPr>
            <p:cNvPr id="8" name="正方形/長方形 7">
              <a:extLst>
                <a:ext uri="{FF2B5EF4-FFF2-40B4-BE49-F238E27FC236}">
                  <a16:creationId xmlns:a16="http://schemas.microsoft.com/office/drawing/2014/main" id="{BFA80F46-7EA5-728D-FCB2-498F4295F526}"/>
                </a:ext>
              </a:extLst>
            </p:cNvPr>
            <p:cNvSpPr/>
            <p:nvPr/>
          </p:nvSpPr>
          <p:spPr>
            <a:xfrm>
              <a:off x="824345" y="2687782"/>
              <a:ext cx="7086600" cy="84512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293834E-4843-D1D1-7EF3-BD602C1D2163}"/>
                </a:ext>
              </a:extLst>
            </p:cNvPr>
            <p:cNvSpPr txBox="1"/>
            <p:nvPr/>
          </p:nvSpPr>
          <p:spPr>
            <a:xfrm>
              <a:off x="3422073" y="3228511"/>
              <a:ext cx="1877437" cy="276999"/>
            </a:xfrm>
            <a:prstGeom prst="rect">
              <a:avLst/>
            </a:prstGeom>
            <a:noFill/>
          </p:spPr>
          <p:txBody>
            <a:bodyPr wrap="none" rtlCol="0">
              <a:spAutoFit/>
            </a:bodyPr>
            <a:lstStyle/>
            <a:p>
              <a:r>
                <a:rPr kumimoji="1" lang="ja-JP" altLang="en-US" sz="1200" b="1" dirty="0">
                  <a:solidFill>
                    <a:srgbClr val="FF0000"/>
                  </a:solidFill>
                  <a:latin typeface="游ゴシック" panose="020B0400000000000000" pitchFamily="50" charset="-128"/>
                  <a:ea typeface="游ゴシック" panose="020B0400000000000000" pitchFamily="50" charset="-128"/>
                </a:rPr>
                <a:t>ここに条件を入力します</a:t>
              </a:r>
            </a:p>
          </p:txBody>
        </p:sp>
      </p:grpSp>
      <p:grpSp>
        <p:nvGrpSpPr>
          <p:cNvPr id="17" name="グループ化 16">
            <a:extLst>
              <a:ext uri="{FF2B5EF4-FFF2-40B4-BE49-F238E27FC236}">
                <a16:creationId xmlns:a16="http://schemas.microsoft.com/office/drawing/2014/main" id="{45365A3B-CC8B-491E-FA82-EA2D8D716DF8}"/>
              </a:ext>
            </a:extLst>
          </p:cNvPr>
          <p:cNvGrpSpPr/>
          <p:nvPr/>
        </p:nvGrpSpPr>
        <p:grpSpPr>
          <a:xfrm>
            <a:off x="6910625" y="2398076"/>
            <a:ext cx="1723549" cy="927014"/>
            <a:chOff x="6910625" y="2398076"/>
            <a:chExt cx="1723549" cy="927014"/>
          </a:xfrm>
        </p:grpSpPr>
        <p:sp>
          <p:nvSpPr>
            <p:cNvPr id="14" name="正方形/長方形 13">
              <a:extLst>
                <a:ext uri="{FF2B5EF4-FFF2-40B4-BE49-F238E27FC236}">
                  <a16:creationId xmlns:a16="http://schemas.microsoft.com/office/drawing/2014/main" id="{74402793-9728-8DF5-C1C4-C89154AAF237}"/>
                </a:ext>
              </a:extLst>
            </p:cNvPr>
            <p:cNvSpPr/>
            <p:nvPr/>
          </p:nvSpPr>
          <p:spPr>
            <a:xfrm>
              <a:off x="8014855" y="2687781"/>
              <a:ext cx="526472" cy="63730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7885D62-A23A-D17C-A419-28521E4A23B1}"/>
                </a:ext>
              </a:extLst>
            </p:cNvPr>
            <p:cNvSpPr txBox="1"/>
            <p:nvPr/>
          </p:nvSpPr>
          <p:spPr>
            <a:xfrm>
              <a:off x="6910625" y="2398076"/>
              <a:ext cx="1723549" cy="276999"/>
            </a:xfrm>
            <a:prstGeom prst="rect">
              <a:avLst/>
            </a:prstGeom>
            <a:noFill/>
          </p:spPr>
          <p:txBody>
            <a:bodyPr wrap="none" rtlCol="0">
              <a:spAutoFit/>
            </a:bodyPr>
            <a:lstStyle/>
            <a:p>
              <a:r>
                <a:rPr kumimoji="1" lang="ja-JP" altLang="en-US" sz="1200" b="1" dirty="0">
                  <a:solidFill>
                    <a:srgbClr val="FF0000"/>
                  </a:solidFill>
                  <a:latin typeface="游ゴシック" panose="020B0400000000000000" pitchFamily="50" charset="-128"/>
                  <a:ea typeface="游ゴシック" panose="020B0400000000000000" pitchFamily="50" charset="-128"/>
                </a:rPr>
                <a:t>検索ボタンをクリック</a:t>
              </a:r>
            </a:p>
          </p:txBody>
        </p:sp>
      </p:grpSp>
      <p:grpSp>
        <p:nvGrpSpPr>
          <p:cNvPr id="21" name="グループ化 20">
            <a:extLst>
              <a:ext uri="{FF2B5EF4-FFF2-40B4-BE49-F238E27FC236}">
                <a16:creationId xmlns:a16="http://schemas.microsoft.com/office/drawing/2014/main" id="{77DB5F4C-D0BE-1636-F96E-16574F510763}"/>
              </a:ext>
            </a:extLst>
          </p:cNvPr>
          <p:cNvGrpSpPr/>
          <p:nvPr/>
        </p:nvGrpSpPr>
        <p:grpSpPr>
          <a:xfrm>
            <a:off x="685799" y="3644110"/>
            <a:ext cx="7907604" cy="782653"/>
            <a:chOff x="685799" y="3644110"/>
            <a:chExt cx="7907604" cy="782653"/>
          </a:xfrm>
        </p:grpSpPr>
        <p:sp>
          <p:nvSpPr>
            <p:cNvPr id="18" name="正方形/長方形 17">
              <a:extLst>
                <a:ext uri="{FF2B5EF4-FFF2-40B4-BE49-F238E27FC236}">
                  <a16:creationId xmlns:a16="http://schemas.microsoft.com/office/drawing/2014/main" id="{822180A5-8123-E896-2039-50A6699178A8}"/>
                </a:ext>
              </a:extLst>
            </p:cNvPr>
            <p:cNvSpPr/>
            <p:nvPr/>
          </p:nvSpPr>
          <p:spPr>
            <a:xfrm>
              <a:off x="685799" y="4121727"/>
              <a:ext cx="7907604" cy="30503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EDEC8A9-C430-D797-22BD-7A7B5224F6CB}"/>
                </a:ext>
              </a:extLst>
            </p:cNvPr>
            <p:cNvSpPr txBox="1"/>
            <p:nvPr/>
          </p:nvSpPr>
          <p:spPr>
            <a:xfrm>
              <a:off x="3746574" y="3644110"/>
              <a:ext cx="1622714" cy="276999"/>
            </a:xfrm>
            <a:prstGeom prst="rect">
              <a:avLst/>
            </a:prstGeom>
            <a:noFill/>
          </p:spPr>
          <p:txBody>
            <a:bodyPr wrap="square">
              <a:spAutoFit/>
            </a:bodyPr>
            <a:lstStyle/>
            <a:p>
              <a:pPr algn="ct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すぐに検索できます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27" name="グループ化 26">
            <a:extLst>
              <a:ext uri="{FF2B5EF4-FFF2-40B4-BE49-F238E27FC236}">
                <a16:creationId xmlns:a16="http://schemas.microsoft.com/office/drawing/2014/main" id="{63D88CB3-708C-9026-8956-64FDED5864E3}"/>
              </a:ext>
            </a:extLst>
          </p:cNvPr>
          <p:cNvGrpSpPr/>
          <p:nvPr/>
        </p:nvGrpSpPr>
        <p:grpSpPr>
          <a:xfrm>
            <a:off x="685799" y="1441855"/>
            <a:ext cx="7907604" cy="3129160"/>
            <a:chOff x="685799" y="1441855"/>
            <a:chExt cx="7907604" cy="3129160"/>
          </a:xfrm>
        </p:grpSpPr>
        <p:pic>
          <p:nvPicPr>
            <p:cNvPr id="26" name="図 25">
              <a:extLst>
                <a:ext uri="{FF2B5EF4-FFF2-40B4-BE49-F238E27FC236}">
                  <a16:creationId xmlns:a16="http://schemas.microsoft.com/office/drawing/2014/main" id="{3F1321BC-9DD1-9F9D-CD3A-3CF1224BCB9C}"/>
                </a:ext>
              </a:extLst>
            </p:cNvPr>
            <p:cNvPicPr>
              <a:picLocks noChangeAspect="1"/>
            </p:cNvPicPr>
            <p:nvPr/>
          </p:nvPicPr>
          <p:blipFill>
            <a:blip r:embed="rId5"/>
            <a:stretch>
              <a:fillRect/>
            </a:stretch>
          </p:blipFill>
          <p:spPr>
            <a:xfrm>
              <a:off x="685799" y="1441855"/>
              <a:ext cx="7907604" cy="3129160"/>
            </a:xfrm>
            <a:prstGeom prst="rect">
              <a:avLst/>
            </a:prstGeom>
          </p:spPr>
          <p:style>
            <a:lnRef idx="2">
              <a:schemeClr val="dk1"/>
            </a:lnRef>
            <a:fillRef idx="1">
              <a:schemeClr val="lt1"/>
            </a:fillRef>
            <a:effectRef idx="0">
              <a:schemeClr val="dk1"/>
            </a:effectRef>
            <a:fontRef idx="minor">
              <a:schemeClr val="dk1"/>
            </a:fontRef>
          </p:style>
        </p:pic>
        <p:sp>
          <p:nvSpPr>
            <p:cNvPr id="23" name="テキスト ボックス 22">
              <a:extLst>
                <a:ext uri="{FF2B5EF4-FFF2-40B4-BE49-F238E27FC236}">
                  <a16:creationId xmlns:a16="http://schemas.microsoft.com/office/drawing/2014/main" id="{72988733-5257-28A5-5892-45809669ADF2}"/>
                </a:ext>
              </a:extLst>
            </p:cNvPr>
            <p:cNvSpPr txBox="1"/>
            <p:nvPr/>
          </p:nvSpPr>
          <p:spPr>
            <a:xfrm>
              <a:off x="1935255" y="2749436"/>
              <a:ext cx="5408691"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これが『</a:t>
              </a:r>
              <a:r>
                <a:rPr kumimoji="1" lang="en-US" altLang="ja-JP" sz="1800" b="1" kern="1200" dirty="0">
                  <a:solidFill>
                    <a:schemeClr val="tx1"/>
                  </a:solidFill>
                  <a:effectLst/>
                  <a:latin typeface="游ゴシック" panose="020B0400000000000000" pitchFamily="50" charset="-128"/>
                  <a:ea typeface="游ゴシック" panose="020B0400000000000000" pitchFamily="50" charset="-128"/>
                </a:rPr>
                <a:t>RICOH </a:t>
              </a: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カンタン検索プラグイン』です</a:t>
              </a:r>
              <a:endParaRPr lang="ja-JP" altLang="en-US" b="1" dirty="0">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6569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D19A-9333-E2D1-AD8D-8E8362D7E0B8}"/>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429FF47-0700-4FF2-A5FB-656E28C1205C}"/>
              </a:ext>
            </a:extLst>
          </p:cNvPr>
          <p:cNvSpPr>
            <a:spLocks noGrp="1"/>
          </p:cNvSpPr>
          <p:nvPr>
            <p:ph type="title"/>
          </p:nvPr>
        </p:nvSpPr>
        <p:spPr>
          <a:xfrm>
            <a:off x="1440872" y="716737"/>
            <a:ext cx="6276109" cy="581826"/>
          </a:xfrm>
        </p:spPr>
        <p:txBody>
          <a:bodyPr/>
          <a:lstStyle/>
          <a:p>
            <a:r>
              <a:rPr lang="ja-JP" altLang="ja-JP" sz="1800" b="1">
                <a:latin typeface="游ゴシック" panose="020B0400000000000000" pitchFamily="50" charset="-128"/>
                <a:ea typeface="游ゴシック" panose="020B0400000000000000" pitchFamily="50" charset="-128"/>
              </a:rPr>
              <a:t>デモのまとめ</a:t>
            </a:r>
            <a:endParaRPr lang="en-US" altLang="ja-JP" sz="1800" b="1">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BB6B7BB3-F653-9C88-4B9B-06393049E90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13</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FC3AD0EB-02E2-5C97-D503-8FE7926F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960873F-7E98-1D00-E128-658E43C2A923}"/>
              </a:ext>
            </a:extLst>
          </p:cNvPr>
          <p:cNvSpPr txBox="1"/>
          <p:nvPr/>
        </p:nvSpPr>
        <p:spPr>
          <a:xfrm>
            <a:off x="2593730" y="1385847"/>
            <a:ext cx="3956539" cy="307777"/>
          </a:xfrm>
          <a:prstGeom prst="rect">
            <a:avLst/>
          </a:prstGeom>
          <a:noFill/>
        </p:spPr>
        <p:txBody>
          <a:bodyPr wrap="square">
            <a:spAutoFit/>
          </a:bodyPr>
          <a:lstStyle/>
          <a:p>
            <a:r>
              <a:rPr lang="ja-JP"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デモで紹介したアプリとプラグインの連携図</a:t>
            </a:r>
            <a:endParaRPr lang="ja-JP" altLang="en-US" sz="1400" b="1" dirty="0">
              <a:latin typeface="游ゴシック" panose="020B0400000000000000" pitchFamily="50" charset="-128"/>
              <a:ea typeface="游ゴシック" panose="020B0400000000000000" pitchFamily="50" charset="-128"/>
            </a:endParaRPr>
          </a:p>
        </p:txBody>
      </p:sp>
      <p:pic>
        <p:nvPicPr>
          <p:cNvPr id="12" name="図 11" descr="ロゴ, 会社名&#10;&#10;AI 生成コンテンツは誤りを含む可能性があります。">
            <a:extLst>
              <a:ext uri="{FF2B5EF4-FFF2-40B4-BE49-F238E27FC236}">
                <a16:creationId xmlns:a16="http://schemas.microsoft.com/office/drawing/2014/main" id="{89826EE5-8CE7-07E4-F6A0-EF7F529AF2DE}"/>
              </a:ext>
            </a:extLst>
          </p:cNvPr>
          <p:cNvPicPr>
            <a:picLocks noChangeAspect="1"/>
          </p:cNvPicPr>
          <p:nvPr/>
        </p:nvPicPr>
        <p:blipFill>
          <a:blip r:embed="rId4"/>
          <a:stretch>
            <a:fillRect/>
          </a:stretch>
        </p:blipFill>
        <p:spPr>
          <a:xfrm>
            <a:off x="654900" y="1728036"/>
            <a:ext cx="1198411" cy="843402"/>
          </a:xfrm>
          <a:prstGeom prst="rect">
            <a:avLst/>
          </a:prstGeom>
        </p:spPr>
      </p:pic>
      <p:grpSp>
        <p:nvGrpSpPr>
          <p:cNvPr id="17" name="グループ化 16">
            <a:extLst>
              <a:ext uri="{FF2B5EF4-FFF2-40B4-BE49-F238E27FC236}">
                <a16:creationId xmlns:a16="http://schemas.microsoft.com/office/drawing/2014/main" id="{ADA6CDBD-797F-7862-6027-2653AD6BEC53}"/>
              </a:ext>
            </a:extLst>
          </p:cNvPr>
          <p:cNvGrpSpPr/>
          <p:nvPr/>
        </p:nvGrpSpPr>
        <p:grpSpPr>
          <a:xfrm>
            <a:off x="1976512" y="2421558"/>
            <a:ext cx="5454676" cy="312365"/>
            <a:chOff x="2225359" y="2569268"/>
            <a:chExt cx="5323619" cy="312365"/>
          </a:xfrm>
        </p:grpSpPr>
        <p:sp>
          <p:nvSpPr>
            <p:cNvPr id="16" name="テキスト ボックス 15">
              <a:extLst>
                <a:ext uri="{FF2B5EF4-FFF2-40B4-BE49-F238E27FC236}">
                  <a16:creationId xmlns:a16="http://schemas.microsoft.com/office/drawing/2014/main" id="{85FE70E1-24D0-8086-16D7-8262F5CE21DD}"/>
                </a:ext>
              </a:extLst>
            </p:cNvPr>
            <p:cNvSpPr txBox="1"/>
            <p:nvPr/>
          </p:nvSpPr>
          <p:spPr>
            <a:xfrm>
              <a:off x="2225359" y="2569268"/>
              <a:ext cx="212670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en-US" sz="1400" b="1" dirty="0">
                  <a:solidFill>
                    <a:schemeClr val="tx1"/>
                  </a:solidFill>
                  <a:latin typeface="游ゴシック" panose="020B0400000000000000" pitchFamily="50" charset="-128"/>
                  <a:ea typeface="游ゴシック" panose="020B0400000000000000" pitchFamily="50" charset="-128"/>
                </a:rPr>
                <a:t>契約書管理アプリ</a:t>
              </a:r>
            </a:p>
          </p:txBody>
        </p:sp>
        <p:sp>
          <p:nvSpPr>
            <p:cNvPr id="24" name="テキスト ボックス 23">
              <a:extLst>
                <a:ext uri="{FF2B5EF4-FFF2-40B4-BE49-F238E27FC236}">
                  <a16:creationId xmlns:a16="http://schemas.microsoft.com/office/drawing/2014/main" id="{947633F6-20FC-2CB5-BD03-60D84754418C}"/>
                </a:ext>
              </a:extLst>
            </p:cNvPr>
            <p:cNvSpPr txBox="1"/>
            <p:nvPr/>
          </p:nvSpPr>
          <p:spPr>
            <a:xfrm>
              <a:off x="4352068" y="2573856"/>
              <a:ext cx="3196910" cy="307777"/>
            </a:xfrm>
            <a:prstGeom prst="rect">
              <a:avLst/>
            </a:prstGeom>
            <a:noFill/>
          </p:spPr>
          <p:txBody>
            <a:bodyPr wrap="square">
              <a:spAutoFit/>
            </a:bodyPr>
            <a:lstStyle/>
            <a:p>
              <a:r>
                <a:rPr lang="en-US" altLang="ja-JP" sz="1400" b="1"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b="1" dirty="0">
                  <a:latin typeface="游ゴシック" panose="020B0400000000000000" pitchFamily="50" charset="-128"/>
                  <a:ea typeface="游ゴシック" panose="020B0400000000000000" pitchFamily="50" charset="-128"/>
                </a:rPr>
                <a:t>契約書の作成と保管</a:t>
              </a:r>
              <a:endParaRPr lang="ja-JP" altLang="en-US" sz="1400" b="1" dirty="0">
                <a:latin typeface="游ゴシック" panose="020B0400000000000000" pitchFamily="50" charset="-128"/>
                <a:ea typeface="游ゴシック" panose="020B0400000000000000" pitchFamily="50" charset="-128"/>
              </a:endParaRPr>
            </a:p>
          </p:txBody>
        </p:sp>
      </p:grpSp>
      <p:sp>
        <p:nvSpPr>
          <p:cNvPr id="23" name="テキスト ボックス 22">
            <a:extLst>
              <a:ext uri="{FF2B5EF4-FFF2-40B4-BE49-F238E27FC236}">
                <a16:creationId xmlns:a16="http://schemas.microsoft.com/office/drawing/2014/main" id="{85210122-F6F1-D67A-0E52-ADE9FAB15B82}"/>
              </a:ext>
            </a:extLst>
          </p:cNvPr>
          <p:cNvSpPr txBox="1"/>
          <p:nvPr/>
        </p:nvSpPr>
        <p:spPr>
          <a:xfrm>
            <a:off x="1254105" y="4127871"/>
            <a:ext cx="664623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ja-JP" b="1">
                <a:solidFill>
                  <a:schemeClr val="tx1"/>
                </a:solidFill>
                <a:latin typeface="游ゴシック" panose="020B0400000000000000" pitchFamily="50" charset="-128"/>
                <a:ea typeface="游ゴシック" panose="020B0400000000000000" pitchFamily="50" charset="-128"/>
              </a:rPr>
              <a:t>デモンストレーションは以上となります。</a:t>
            </a:r>
            <a:endParaRPr lang="en-US" altLang="ja-JP" b="1">
              <a:solidFill>
                <a:schemeClr val="tx1"/>
              </a:solidFill>
              <a:latin typeface="游ゴシック" panose="020B0400000000000000" pitchFamily="50" charset="-128"/>
              <a:ea typeface="游ゴシック" panose="020B0400000000000000" pitchFamily="50" charset="-128"/>
            </a:endParaRPr>
          </a:p>
          <a:p>
            <a:pPr algn="ctr"/>
            <a:r>
              <a:rPr lang="ja-JP" altLang="ja-JP" b="1">
                <a:solidFill>
                  <a:schemeClr val="tx1"/>
                </a:solidFill>
                <a:latin typeface="游ゴシック" panose="020B0400000000000000" pitchFamily="50" charset="-128"/>
                <a:ea typeface="游ゴシック" panose="020B0400000000000000" pitchFamily="50" charset="-128"/>
              </a:rPr>
              <a:t>ご清聴ありがとうございました</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C9422FC1-6ADE-893D-3924-E72985BFA1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B48BA73C-9FFA-6A21-CCB9-93D42C27C4A6}"/>
              </a:ext>
            </a:extLst>
          </p:cNvPr>
          <p:cNvSpPr txBox="1"/>
          <p:nvPr/>
        </p:nvSpPr>
        <p:spPr>
          <a:xfrm>
            <a:off x="1254105" y="3665254"/>
            <a:ext cx="5534884" cy="461665"/>
          </a:xfrm>
          <a:prstGeom prst="rect">
            <a:avLst/>
          </a:prstGeom>
          <a:noFill/>
        </p:spPr>
        <p:txBody>
          <a:bodyPr wrap="square">
            <a:spAutoFit/>
          </a:bodyPr>
          <a:lstStyle/>
          <a:p>
            <a:r>
              <a:rPr lang="en-US" altLang="ja-JP" sz="1200" b="1">
                <a:latin typeface="游ゴシック" panose="020B0400000000000000" pitchFamily="50" charset="-128"/>
                <a:ea typeface="游ゴシック" panose="020B0400000000000000" pitchFamily="50" charset="-128"/>
              </a:rPr>
              <a:t>kintone</a:t>
            </a:r>
            <a:r>
              <a:rPr lang="ja-JP" altLang="ja-JP" sz="1200" b="1">
                <a:latin typeface="游ゴシック" panose="020B0400000000000000" pitchFamily="50" charset="-128"/>
                <a:ea typeface="游ゴシック" panose="020B0400000000000000" pitchFamily="50" charset="-128"/>
              </a:rPr>
              <a:t>という一つのプラットフォーム上で、切れ目なく連携していることをお分かりいただけたかと思います</a:t>
            </a:r>
            <a:endParaRPr lang="ja-JP" altLang="en-US" sz="1200" b="1">
              <a:latin typeface="游ゴシック" panose="020B0400000000000000" pitchFamily="50" charset="-128"/>
              <a:ea typeface="游ゴシック" panose="020B0400000000000000" pitchFamily="50" charset="-128"/>
            </a:endParaRPr>
          </a:p>
        </p:txBody>
      </p:sp>
      <p:grpSp>
        <p:nvGrpSpPr>
          <p:cNvPr id="21" name="グループ化 20">
            <a:extLst>
              <a:ext uri="{FF2B5EF4-FFF2-40B4-BE49-F238E27FC236}">
                <a16:creationId xmlns:a16="http://schemas.microsoft.com/office/drawing/2014/main" id="{4E0AB4A7-509F-0973-CB51-9C62895C0DB8}"/>
              </a:ext>
            </a:extLst>
          </p:cNvPr>
          <p:cNvGrpSpPr/>
          <p:nvPr/>
        </p:nvGrpSpPr>
        <p:grpSpPr>
          <a:xfrm>
            <a:off x="1976512" y="1494815"/>
            <a:ext cx="6403387" cy="1100113"/>
            <a:chOff x="1976512" y="1494815"/>
            <a:chExt cx="6403387" cy="1100113"/>
          </a:xfrm>
        </p:grpSpPr>
        <p:grpSp>
          <p:nvGrpSpPr>
            <p:cNvPr id="15" name="グループ化 14">
              <a:extLst>
                <a:ext uri="{FF2B5EF4-FFF2-40B4-BE49-F238E27FC236}">
                  <a16:creationId xmlns:a16="http://schemas.microsoft.com/office/drawing/2014/main" id="{F6FC0962-3E95-3F88-57B7-255454D54AC9}"/>
                </a:ext>
              </a:extLst>
            </p:cNvPr>
            <p:cNvGrpSpPr/>
            <p:nvPr/>
          </p:nvGrpSpPr>
          <p:grpSpPr>
            <a:xfrm>
              <a:off x="1976512" y="1829621"/>
              <a:ext cx="5676312" cy="342434"/>
              <a:chOff x="2096088" y="1977331"/>
              <a:chExt cx="5676312" cy="342434"/>
            </a:xfrm>
          </p:grpSpPr>
          <p:sp>
            <p:nvSpPr>
              <p:cNvPr id="22" name="テキスト ボックス 21">
                <a:extLst>
                  <a:ext uri="{FF2B5EF4-FFF2-40B4-BE49-F238E27FC236}">
                    <a16:creationId xmlns:a16="http://schemas.microsoft.com/office/drawing/2014/main" id="{AC7B5A6B-9A7D-D096-C802-E5B7C7F35512}"/>
                  </a:ext>
                </a:extLst>
              </p:cNvPr>
              <p:cNvSpPr txBox="1"/>
              <p:nvPr/>
            </p:nvSpPr>
            <p:spPr>
              <a:xfrm>
                <a:off x="2096088" y="1977331"/>
                <a:ext cx="2183436"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en-US" sz="1400" b="1" dirty="0">
                    <a:solidFill>
                      <a:schemeClr val="tx1"/>
                    </a:solidFill>
                    <a:latin typeface="游ゴシック" panose="020B0400000000000000" pitchFamily="50" charset="-128"/>
                    <a:ea typeface="游ゴシック" panose="020B0400000000000000" pitchFamily="50" charset="-128"/>
                  </a:rPr>
                  <a:t>顧客管理アプリ</a:t>
                </a:r>
              </a:p>
            </p:txBody>
          </p:sp>
          <p:sp>
            <p:nvSpPr>
              <p:cNvPr id="20" name="テキスト ボックス 19">
                <a:extLst>
                  <a:ext uri="{FF2B5EF4-FFF2-40B4-BE49-F238E27FC236}">
                    <a16:creationId xmlns:a16="http://schemas.microsoft.com/office/drawing/2014/main" id="{9EB9F8F2-019C-3DCB-EA9C-2BFF3CD193A3}"/>
                  </a:ext>
                </a:extLst>
              </p:cNvPr>
              <p:cNvSpPr txBox="1"/>
              <p:nvPr/>
            </p:nvSpPr>
            <p:spPr>
              <a:xfrm>
                <a:off x="4318969" y="2011988"/>
                <a:ext cx="3453431" cy="307777"/>
              </a:xfrm>
              <a:prstGeom prst="rect">
                <a:avLst/>
              </a:prstGeom>
              <a:noFill/>
            </p:spPr>
            <p:txBody>
              <a:bodyPr wrap="square">
                <a:spAutoFit/>
              </a:bodyPr>
              <a:lstStyle/>
              <a:p>
                <a:pPr>
                  <a:buNone/>
                </a:pPr>
                <a:r>
                  <a:rPr lang="ja-JP" altLang="en-US" sz="1400" b="1" dirty="0">
                    <a:latin typeface="游ゴシック" panose="020B0400000000000000" pitchFamily="50" charset="-128"/>
                    <a:ea typeface="游ゴシック" panose="020B0400000000000000" pitchFamily="50" charset="-128"/>
                    <a:cs typeface="Times New Roman" panose="02020603050405020304" pitchFamily="18" charset="0"/>
                  </a:rPr>
                  <a:t>→ 　顧客登録</a:t>
                </a:r>
                <a:endParaRPr lang="ja-JP" altLang="ja-JP" sz="14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pic>
          <p:nvPicPr>
            <p:cNvPr id="10" name="図 9" descr="ノートパソコンを使っている男性&#10;&#10;AI 生成コンテンツは誤りを含む可能性があります。">
              <a:extLst>
                <a:ext uri="{FF2B5EF4-FFF2-40B4-BE49-F238E27FC236}">
                  <a16:creationId xmlns:a16="http://schemas.microsoft.com/office/drawing/2014/main" id="{3BF99D43-6D86-8756-3BD6-912C23767FA5}"/>
                </a:ext>
              </a:extLst>
            </p:cNvPr>
            <p:cNvPicPr>
              <a:picLocks noChangeAspect="1"/>
            </p:cNvPicPr>
            <p:nvPr/>
          </p:nvPicPr>
          <p:blipFill>
            <a:blip r:embed="rId6"/>
            <a:stretch>
              <a:fillRect/>
            </a:stretch>
          </p:blipFill>
          <p:spPr>
            <a:xfrm>
              <a:off x="6730017" y="1494815"/>
              <a:ext cx="1649882" cy="1100113"/>
            </a:xfrm>
            <a:prstGeom prst="rect">
              <a:avLst/>
            </a:prstGeom>
          </p:spPr>
        </p:pic>
      </p:grpSp>
      <p:grpSp>
        <p:nvGrpSpPr>
          <p:cNvPr id="25" name="グループ化 24">
            <a:extLst>
              <a:ext uri="{FF2B5EF4-FFF2-40B4-BE49-F238E27FC236}">
                <a16:creationId xmlns:a16="http://schemas.microsoft.com/office/drawing/2014/main" id="{55D972C0-1B25-48E2-F9AB-4D45AA900565}"/>
              </a:ext>
            </a:extLst>
          </p:cNvPr>
          <p:cNvGrpSpPr/>
          <p:nvPr/>
        </p:nvGrpSpPr>
        <p:grpSpPr>
          <a:xfrm>
            <a:off x="1976512" y="2745855"/>
            <a:ext cx="6403675" cy="1100113"/>
            <a:chOff x="1976512" y="2745855"/>
            <a:chExt cx="6403675" cy="1100113"/>
          </a:xfrm>
        </p:grpSpPr>
        <p:grpSp>
          <p:nvGrpSpPr>
            <p:cNvPr id="7" name="グループ化 6">
              <a:extLst>
                <a:ext uri="{FF2B5EF4-FFF2-40B4-BE49-F238E27FC236}">
                  <a16:creationId xmlns:a16="http://schemas.microsoft.com/office/drawing/2014/main" id="{401E576C-020D-52B2-403A-E0375B803737}"/>
                </a:ext>
              </a:extLst>
            </p:cNvPr>
            <p:cNvGrpSpPr/>
            <p:nvPr/>
          </p:nvGrpSpPr>
          <p:grpSpPr>
            <a:xfrm>
              <a:off x="1976512" y="2965483"/>
              <a:ext cx="5024868" cy="307777"/>
              <a:chOff x="1976512" y="2965483"/>
              <a:chExt cx="5024868" cy="307777"/>
            </a:xfrm>
          </p:grpSpPr>
          <p:sp>
            <p:nvSpPr>
              <p:cNvPr id="29" name="テキスト ボックス 28">
                <a:extLst>
                  <a:ext uri="{FF2B5EF4-FFF2-40B4-BE49-F238E27FC236}">
                    <a16:creationId xmlns:a16="http://schemas.microsoft.com/office/drawing/2014/main" id="{3450A0BE-F2CA-8682-BA3B-8D8A1301D561}"/>
                  </a:ext>
                </a:extLst>
              </p:cNvPr>
              <p:cNvSpPr txBox="1"/>
              <p:nvPr/>
            </p:nvSpPr>
            <p:spPr>
              <a:xfrm>
                <a:off x="4199393" y="2965483"/>
                <a:ext cx="2801987" cy="307777"/>
              </a:xfrm>
              <a:prstGeom prst="rect">
                <a:avLst/>
              </a:prstGeom>
              <a:noFill/>
            </p:spPr>
            <p:txBody>
              <a:bodyPr wrap="square" rtlCol="0">
                <a:spAutoFit/>
              </a:bodyPr>
              <a:lstStyle/>
              <a:p>
                <a:r>
                  <a:rPr lang="ja-JP" altLang="en-US" sz="1400" b="1"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b="1" dirty="0">
                    <a:latin typeface="游ゴシック" panose="020B0400000000000000" pitchFamily="50" charset="-128"/>
                    <a:ea typeface="游ゴシック" panose="020B0400000000000000" pitchFamily="50" charset="-128"/>
                  </a:rPr>
                  <a:t>保険金請求の進捗管理</a:t>
                </a:r>
                <a:endParaRPr lang="ja-JP" altLang="ja-JP" sz="1400" b="1"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AA2D6C14-67D6-CACC-6356-1468667AF6B6}"/>
                  </a:ext>
                </a:extLst>
              </p:cNvPr>
              <p:cNvSpPr txBox="1"/>
              <p:nvPr/>
            </p:nvSpPr>
            <p:spPr>
              <a:xfrm>
                <a:off x="1976512" y="2965483"/>
                <a:ext cx="217906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en-US" sz="1400" b="1" dirty="0">
                    <a:solidFill>
                      <a:schemeClr val="tx1"/>
                    </a:solidFill>
                    <a:latin typeface="游ゴシック" panose="020B0400000000000000" pitchFamily="50" charset="-128"/>
                    <a:ea typeface="游ゴシック" panose="020B0400000000000000" pitchFamily="50" charset="-128"/>
                  </a:rPr>
                  <a:t>保険金請求アプリ</a:t>
                </a:r>
              </a:p>
            </p:txBody>
          </p:sp>
        </p:grpSp>
        <p:pic>
          <p:nvPicPr>
            <p:cNvPr id="18" name="図 17" descr="おむつを履いた足&#10;&#10;AI 生成コンテンツは誤りを含む可能性があります。">
              <a:extLst>
                <a:ext uri="{FF2B5EF4-FFF2-40B4-BE49-F238E27FC236}">
                  <a16:creationId xmlns:a16="http://schemas.microsoft.com/office/drawing/2014/main" id="{AF06D793-829E-4CE4-645F-A47C174DE8F2}"/>
                </a:ext>
              </a:extLst>
            </p:cNvPr>
            <p:cNvPicPr>
              <a:picLocks noChangeAspect="1"/>
            </p:cNvPicPr>
            <p:nvPr/>
          </p:nvPicPr>
          <p:blipFill>
            <a:blip r:embed="rId7"/>
            <a:stretch>
              <a:fillRect/>
            </a:stretch>
          </p:blipFill>
          <p:spPr>
            <a:xfrm>
              <a:off x="6730017" y="2745855"/>
              <a:ext cx="1650170" cy="1100113"/>
            </a:xfrm>
            <a:prstGeom prst="rect">
              <a:avLst/>
            </a:prstGeom>
          </p:spPr>
        </p:pic>
      </p:grpSp>
    </p:spTree>
    <p:extLst>
      <p:ext uri="{BB962C8B-B14F-4D97-AF65-F5344CB8AC3E}">
        <p14:creationId xmlns:p14="http://schemas.microsoft.com/office/powerpoint/2010/main" val="9418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58738-9314-7361-CF81-3CA47F70A37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B01140E-0901-E916-55FE-B823F7621DAA}"/>
              </a:ext>
            </a:extLst>
          </p:cNvPr>
          <p:cNvSpPr>
            <a:spLocks noGrp="1"/>
          </p:cNvSpPr>
          <p:nvPr>
            <p:ph type="title"/>
          </p:nvPr>
        </p:nvSpPr>
        <p:spPr>
          <a:xfrm>
            <a:off x="1420090" y="718663"/>
            <a:ext cx="6269183" cy="581826"/>
          </a:xfrm>
        </p:spPr>
        <p:txBody>
          <a:bodyPr/>
          <a:lstStyle/>
          <a:p>
            <a:r>
              <a:rPr lang="ja-JP" altLang="en-US" sz="1800" b="1">
                <a:latin typeface="游ゴシック" panose="020B0400000000000000" pitchFamily="50" charset="-128"/>
                <a:ea typeface="游ゴシック" panose="020B0400000000000000" pitchFamily="50" charset="-128"/>
              </a:rPr>
              <a:t>デモシナリオ</a:t>
            </a:r>
          </a:p>
        </p:txBody>
      </p:sp>
      <p:sp>
        <p:nvSpPr>
          <p:cNvPr id="2" name="スライド番号プレースホルダー 1">
            <a:extLst>
              <a:ext uri="{FF2B5EF4-FFF2-40B4-BE49-F238E27FC236}">
                <a16:creationId xmlns:a16="http://schemas.microsoft.com/office/drawing/2014/main" id="{87791FA2-AED1-9A03-1956-0FC809B67FE8}"/>
              </a:ext>
            </a:extLst>
          </p:cNvPr>
          <p:cNvSpPr>
            <a:spLocks noGrp="1"/>
          </p:cNvSpPr>
          <p:nvPr>
            <p:ph type="sldNum" sz="quarter" idx="4"/>
          </p:nvPr>
        </p:nvSpPr>
        <p:spPr/>
        <p:txBody>
          <a:bodyPr/>
          <a:lstStyle/>
          <a:p>
            <a:fld id="{826ED362-CBD0-1944-A034-AEAF02C224DA}" type="slidenum">
              <a:rPr lang="ja-JP" altLang="en-US" smtClean="0"/>
              <a:pPr/>
              <a:t>2</a:t>
            </a:fld>
            <a:endParaRPr lang="ja-JP" altLang="en-US"/>
          </a:p>
        </p:txBody>
      </p:sp>
      <p:pic>
        <p:nvPicPr>
          <p:cNvPr id="9" name="Picture 2">
            <a:extLst>
              <a:ext uri="{FF2B5EF4-FFF2-40B4-BE49-F238E27FC236}">
                <a16:creationId xmlns:a16="http://schemas.microsoft.com/office/drawing/2014/main" id="{00B4381A-C810-AA2D-6114-8AE26F6C1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26E778A5-9B6C-2461-0D2F-457A8E7754C3}"/>
              </a:ext>
            </a:extLst>
          </p:cNvPr>
          <p:cNvSpPr txBox="1"/>
          <p:nvPr/>
        </p:nvSpPr>
        <p:spPr>
          <a:xfrm>
            <a:off x="992867" y="1391428"/>
            <a:ext cx="7158265" cy="461665"/>
          </a:xfrm>
          <a:prstGeom prst="rect">
            <a:avLst/>
          </a:prstGeom>
          <a:noFill/>
        </p:spPr>
        <p:txBody>
          <a:bodyPr wrap="square">
            <a:spAutoFit/>
          </a:bodyPr>
          <a:lstStyle/>
          <a:p>
            <a:r>
              <a:rPr lang="ja-JP" altLang="ja-JP" sz="1200" b="1">
                <a:latin typeface="游ゴシック" panose="020B0400000000000000" pitchFamily="50" charset="-128"/>
                <a:ea typeface="游ゴシック" panose="020B0400000000000000" pitchFamily="50" charset="-128"/>
              </a:rPr>
              <a:t>「顧客管理」「契約書作成・保管」「保険金請求処理」という一連の業務フローを、</a:t>
            </a:r>
            <a:r>
              <a:rPr lang="en-US" altLang="ja-JP" sz="1200" b="1">
                <a:latin typeface="游ゴシック" panose="020B0400000000000000" pitchFamily="50" charset="-128"/>
                <a:ea typeface="游ゴシック" panose="020B0400000000000000" pitchFamily="50" charset="-128"/>
              </a:rPr>
              <a:t>kintone</a:t>
            </a:r>
            <a:r>
              <a:rPr lang="ja-JP" altLang="ja-JP" sz="1200" b="1">
                <a:latin typeface="游ゴシック" panose="020B0400000000000000" pitchFamily="50" charset="-128"/>
                <a:ea typeface="游ゴシック" panose="020B0400000000000000" pitchFamily="50" charset="-128"/>
              </a:rPr>
              <a:t>アプリと</a:t>
            </a:r>
            <a:endParaRPr lang="en-US" altLang="ja-JP" sz="1200" b="1">
              <a:latin typeface="游ゴシック" panose="020B0400000000000000" pitchFamily="50" charset="-128"/>
              <a:ea typeface="游ゴシック" panose="020B0400000000000000" pitchFamily="50" charset="-128"/>
            </a:endParaRPr>
          </a:p>
          <a:p>
            <a:r>
              <a:rPr lang="en-US" altLang="ja-JP" sz="1200" b="1">
                <a:latin typeface="游ゴシック" panose="020B0400000000000000" pitchFamily="50" charset="-128"/>
                <a:ea typeface="游ゴシック" panose="020B0400000000000000" pitchFamily="50" charset="-128"/>
              </a:rPr>
              <a:t>RICOH</a:t>
            </a:r>
            <a:r>
              <a:rPr lang="ja-JP" altLang="ja-JP" sz="1200" b="1">
                <a:latin typeface="游ゴシック" panose="020B0400000000000000" pitchFamily="50" charset="-128"/>
                <a:ea typeface="游ゴシック" panose="020B0400000000000000" pitchFamily="50" charset="-128"/>
              </a:rPr>
              <a:t>無償プラグインでいかにシームレスに、かつ効率的に行えるかを</a:t>
            </a:r>
            <a:r>
              <a:rPr lang="ja-JP" altLang="en-US" sz="1200" b="1">
                <a:latin typeface="游ゴシック" panose="020B0400000000000000" pitchFamily="50" charset="-128"/>
                <a:ea typeface="游ゴシック" panose="020B0400000000000000" pitchFamily="50" charset="-128"/>
              </a:rPr>
              <a:t>体感してもらうことが目的</a:t>
            </a:r>
          </a:p>
        </p:txBody>
      </p:sp>
      <p:sp>
        <p:nvSpPr>
          <p:cNvPr id="6" name="テキスト ボックス 5">
            <a:extLst>
              <a:ext uri="{FF2B5EF4-FFF2-40B4-BE49-F238E27FC236}">
                <a16:creationId xmlns:a16="http://schemas.microsoft.com/office/drawing/2014/main" id="{48D5345B-822D-D655-BD53-EDBBFB32915C}"/>
              </a:ext>
            </a:extLst>
          </p:cNvPr>
          <p:cNvSpPr txBox="1"/>
          <p:nvPr/>
        </p:nvSpPr>
        <p:spPr>
          <a:xfrm>
            <a:off x="586426" y="1944033"/>
            <a:ext cx="1392702" cy="307777"/>
          </a:xfrm>
          <a:prstGeom prst="rect">
            <a:avLst/>
          </a:prstGeom>
          <a:noFill/>
        </p:spPr>
        <p:txBody>
          <a:bodyPr wrap="square">
            <a:spAutoFit/>
          </a:bodyPr>
          <a:lstStyle/>
          <a:p>
            <a:r>
              <a:rPr lang="en-US"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フロー図</a:t>
            </a:r>
            <a:r>
              <a:rPr lang="en-US"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400" b="1">
              <a:latin typeface="游ゴシック" panose="020B0400000000000000" pitchFamily="50" charset="-128"/>
              <a:ea typeface="游ゴシック" panose="020B0400000000000000" pitchFamily="50" charset="-128"/>
            </a:endParaRPr>
          </a:p>
        </p:txBody>
      </p:sp>
      <p:pic>
        <p:nvPicPr>
          <p:cNvPr id="5" name="Picture 4">
            <a:extLst>
              <a:ext uri="{FF2B5EF4-FFF2-40B4-BE49-F238E27FC236}">
                <a16:creationId xmlns:a16="http://schemas.microsoft.com/office/drawing/2014/main" id="{AEA9DFDF-A172-E410-3157-BD29419E8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a:extLst>
              <a:ext uri="{FF2B5EF4-FFF2-40B4-BE49-F238E27FC236}">
                <a16:creationId xmlns:a16="http://schemas.microsoft.com/office/drawing/2014/main" id="{345C86C7-90F8-8633-289D-7ED6B5BF3AAB}"/>
              </a:ext>
            </a:extLst>
          </p:cNvPr>
          <p:cNvGrpSpPr/>
          <p:nvPr/>
        </p:nvGrpSpPr>
        <p:grpSpPr>
          <a:xfrm>
            <a:off x="402996" y="2621075"/>
            <a:ext cx="1893538" cy="1664628"/>
            <a:chOff x="402996" y="2621075"/>
            <a:chExt cx="1893538" cy="1664628"/>
          </a:xfrm>
        </p:grpSpPr>
        <p:sp>
          <p:nvSpPr>
            <p:cNvPr id="8" name="テキスト ボックス 7">
              <a:extLst>
                <a:ext uri="{FF2B5EF4-FFF2-40B4-BE49-F238E27FC236}">
                  <a16:creationId xmlns:a16="http://schemas.microsoft.com/office/drawing/2014/main" id="{0DE5A7A3-767F-058A-7FBE-314D6402196B}"/>
                </a:ext>
              </a:extLst>
            </p:cNvPr>
            <p:cNvSpPr txBox="1"/>
            <p:nvPr/>
          </p:nvSpPr>
          <p:spPr>
            <a:xfrm>
              <a:off x="428081" y="4008704"/>
              <a:ext cx="1747404"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新規顧客の情報を登録</a:t>
              </a:r>
              <a:endParaRPr lang="ja-JP" altLang="en-US" sz="1200" b="1">
                <a:latin typeface="游ゴシック" panose="020B0400000000000000" pitchFamily="50" charset="-128"/>
                <a:ea typeface="游ゴシック" panose="020B0400000000000000" pitchFamily="50" charset="-128"/>
              </a:endParaRPr>
            </a:p>
          </p:txBody>
        </p:sp>
        <p:pic>
          <p:nvPicPr>
            <p:cNvPr id="21" name="図 20" descr="部屋, 男, テーブル, コンピュータ が含まれている画像&#10;&#10;AI 生成コンテンツは誤りを含む可能性があります。">
              <a:extLst>
                <a:ext uri="{FF2B5EF4-FFF2-40B4-BE49-F238E27FC236}">
                  <a16:creationId xmlns:a16="http://schemas.microsoft.com/office/drawing/2014/main" id="{C2D6DC06-1AE4-E85D-319B-586A890B8011}"/>
                </a:ext>
              </a:extLst>
            </p:cNvPr>
            <p:cNvPicPr>
              <a:picLocks noChangeAspect="1"/>
            </p:cNvPicPr>
            <p:nvPr/>
          </p:nvPicPr>
          <p:blipFill>
            <a:blip r:embed="rId5"/>
            <a:stretch>
              <a:fillRect/>
            </a:stretch>
          </p:blipFill>
          <p:spPr>
            <a:xfrm>
              <a:off x="402996" y="2621075"/>
              <a:ext cx="1893538" cy="1262359"/>
            </a:xfrm>
            <a:prstGeom prst="rect">
              <a:avLst/>
            </a:prstGeom>
          </p:spPr>
        </p:pic>
      </p:grpSp>
      <p:grpSp>
        <p:nvGrpSpPr>
          <p:cNvPr id="33" name="グループ化 32">
            <a:extLst>
              <a:ext uri="{FF2B5EF4-FFF2-40B4-BE49-F238E27FC236}">
                <a16:creationId xmlns:a16="http://schemas.microsoft.com/office/drawing/2014/main" id="{381E1DCE-F30A-2907-C66E-10547EEC7423}"/>
              </a:ext>
            </a:extLst>
          </p:cNvPr>
          <p:cNvGrpSpPr/>
          <p:nvPr/>
        </p:nvGrpSpPr>
        <p:grpSpPr>
          <a:xfrm>
            <a:off x="2437143" y="2611411"/>
            <a:ext cx="2165514" cy="1649254"/>
            <a:chOff x="2437143" y="2611411"/>
            <a:chExt cx="2165514" cy="1649254"/>
          </a:xfrm>
        </p:grpSpPr>
        <p:sp>
          <p:nvSpPr>
            <p:cNvPr id="13" name="テキスト ボックス 12">
              <a:extLst>
                <a:ext uri="{FF2B5EF4-FFF2-40B4-BE49-F238E27FC236}">
                  <a16:creationId xmlns:a16="http://schemas.microsoft.com/office/drawing/2014/main" id="{5CB46981-996C-EFBE-65EB-F01CD316CAED}"/>
                </a:ext>
              </a:extLst>
            </p:cNvPr>
            <p:cNvSpPr txBox="1"/>
            <p:nvPr/>
          </p:nvSpPr>
          <p:spPr>
            <a:xfrm>
              <a:off x="2495969" y="3983666"/>
              <a:ext cx="1899804"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保険契約書を作成・保管</a:t>
              </a:r>
              <a:endParaRPr lang="ja-JP" altLang="en-US" sz="1200" b="1">
                <a:latin typeface="游ゴシック" panose="020B0400000000000000" pitchFamily="50" charset="-128"/>
                <a:ea typeface="游ゴシック" panose="020B0400000000000000" pitchFamily="50" charset="-128"/>
              </a:endParaRPr>
            </a:p>
          </p:txBody>
        </p:sp>
        <p:pic>
          <p:nvPicPr>
            <p:cNvPr id="23" name="図 22" descr="テーブル が含まれている画像&#10;&#10;AI 生成コンテンツは誤りを含む可能性があります。">
              <a:extLst>
                <a:ext uri="{FF2B5EF4-FFF2-40B4-BE49-F238E27FC236}">
                  <a16:creationId xmlns:a16="http://schemas.microsoft.com/office/drawing/2014/main" id="{75B44697-3287-DDC5-C1F6-663C4DC595A2}"/>
                </a:ext>
              </a:extLst>
            </p:cNvPr>
            <p:cNvPicPr>
              <a:picLocks noChangeAspect="1"/>
            </p:cNvPicPr>
            <p:nvPr/>
          </p:nvPicPr>
          <p:blipFill>
            <a:blip r:embed="rId6"/>
            <a:stretch>
              <a:fillRect/>
            </a:stretch>
          </p:blipFill>
          <p:spPr>
            <a:xfrm>
              <a:off x="2437143" y="2611411"/>
              <a:ext cx="2165514" cy="1255698"/>
            </a:xfrm>
            <a:prstGeom prst="rect">
              <a:avLst/>
            </a:prstGeom>
          </p:spPr>
        </p:pic>
      </p:grpSp>
      <p:grpSp>
        <p:nvGrpSpPr>
          <p:cNvPr id="34" name="グループ化 33">
            <a:extLst>
              <a:ext uri="{FF2B5EF4-FFF2-40B4-BE49-F238E27FC236}">
                <a16:creationId xmlns:a16="http://schemas.microsoft.com/office/drawing/2014/main" id="{1AA7AE20-F7E6-4DF1-E777-3C96595DEF47}"/>
              </a:ext>
            </a:extLst>
          </p:cNvPr>
          <p:cNvGrpSpPr/>
          <p:nvPr/>
        </p:nvGrpSpPr>
        <p:grpSpPr>
          <a:xfrm>
            <a:off x="4743267" y="2611411"/>
            <a:ext cx="2004232" cy="1833920"/>
            <a:chOff x="4743267" y="2611411"/>
            <a:chExt cx="2004232" cy="1833920"/>
          </a:xfrm>
        </p:grpSpPr>
        <p:sp>
          <p:nvSpPr>
            <p:cNvPr id="16" name="テキスト ボックス 15">
              <a:extLst>
                <a:ext uri="{FF2B5EF4-FFF2-40B4-BE49-F238E27FC236}">
                  <a16:creationId xmlns:a16="http://schemas.microsoft.com/office/drawing/2014/main" id="{543E5E73-C4C9-3E21-0D2B-1746A3623F55}"/>
                </a:ext>
              </a:extLst>
            </p:cNvPr>
            <p:cNvSpPr txBox="1"/>
            <p:nvPr/>
          </p:nvSpPr>
          <p:spPr>
            <a:xfrm>
              <a:off x="4847696" y="3983666"/>
              <a:ext cx="1899803" cy="461665"/>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保険金の請求が発生</a:t>
              </a:r>
              <a:endParaRPr lang="en-US" altLang="ja-JP" sz="1200" b="1">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した際の受付と進捗管理</a:t>
              </a:r>
              <a:endParaRPr lang="ja-JP" altLang="en-US" sz="1200" b="1">
                <a:latin typeface="游ゴシック" panose="020B0400000000000000" pitchFamily="50" charset="-128"/>
                <a:ea typeface="游ゴシック" panose="020B0400000000000000" pitchFamily="50" charset="-128"/>
              </a:endParaRPr>
            </a:p>
          </p:txBody>
        </p:sp>
        <p:pic>
          <p:nvPicPr>
            <p:cNvPr id="26" name="図 25" descr="カレンダー&#10;&#10;AI 生成コンテンツは誤りを含む可能性があります。">
              <a:extLst>
                <a:ext uri="{FF2B5EF4-FFF2-40B4-BE49-F238E27FC236}">
                  <a16:creationId xmlns:a16="http://schemas.microsoft.com/office/drawing/2014/main" id="{67D732F7-0FB1-B580-3D8E-B3D49F3B900B}"/>
                </a:ext>
              </a:extLst>
            </p:cNvPr>
            <p:cNvPicPr>
              <a:picLocks noChangeAspect="1"/>
            </p:cNvPicPr>
            <p:nvPr/>
          </p:nvPicPr>
          <p:blipFill>
            <a:blip r:embed="rId7"/>
            <a:stretch>
              <a:fillRect/>
            </a:stretch>
          </p:blipFill>
          <p:spPr>
            <a:xfrm>
              <a:off x="4743267" y="2611411"/>
              <a:ext cx="1908035" cy="1272023"/>
            </a:xfrm>
            <a:prstGeom prst="rect">
              <a:avLst/>
            </a:prstGeom>
          </p:spPr>
        </p:pic>
      </p:grpSp>
      <p:grpSp>
        <p:nvGrpSpPr>
          <p:cNvPr id="39" name="グループ化 38">
            <a:extLst>
              <a:ext uri="{FF2B5EF4-FFF2-40B4-BE49-F238E27FC236}">
                <a16:creationId xmlns:a16="http://schemas.microsoft.com/office/drawing/2014/main" id="{D334DE73-572B-EB7E-B841-D02763357C68}"/>
              </a:ext>
            </a:extLst>
          </p:cNvPr>
          <p:cNvGrpSpPr/>
          <p:nvPr/>
        </p:nvGrpSpPr>
        <p:grpSpPr>
          <a:xfrm>
            <a:off x="6747499" y="2611410"/>
            <a:ext cx="1883547" cy="1649254"/>
            <a:chOff x="6747499" y="2611410"/>
            <a:chExt cx="1883547" cy="1649254"/>
          </a:xfrm>
        </p:grpSpPr>
        <p:sp>
          <p:nvSpPr>
            <p:cNvPr id="19" name="テキスト ボックス 18">
              <a:extLst>
                <a:ext uri="{FF2B5EF4-FFF2-40B4-BE49-F238E27FC236}">
                  <a16:creationId xmlns:a16="http://schemas.microsoft.com/office/drawing/2014/main" id="{D63DC885-4F1D-DBE9-FB3F-1E236BA59CB7}"/>
                </a:ext>
              </a:extLst>
            </p:cNvPr>
            <p:cNvSpPr txBox="1"/>
            <p:nvPr/>
          </p:nvSpPr>
          <p:spPr>
            <a:xfrm>
              <a:off x="7040275" y="3983665"/>
              <a:ext cx="1290204"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過去の契約検索</a:t>
              </a:r>
              <a:endParaRPr lang="ja-JP" altLang="en-US" sz="1200" b="1">
                <a:latin typeface="游ゴシック" panose="020B0400000000000000" pitchFamily="50" charset="-128"/>
                <a:ea typeface="游ゴシック" panose="020B0400000000000000" pitchFamily="50" charset="-128"/>
              </a:endParaRPr>
            </a:p>
          </p:txBody>
        </p:sp>
        <p:pic>
          <p:nvPicPr>
            <p:cNvPr id="29" name="図 28" descr="テーブル, 人, 座る, 屋内 が含まれている画像&#10;&#10;AI 生成コンテンツは誤りを含む可能性があります。">
              <a:extLst>
                <a:ext uri="{FF2B5EF4-FFF2-40B4-BE49-F238E27FC236}">
                  <a16:creationId xmlns:a16="http://schemas.microsoft.com/office/drawing/2014/main" id="{EC9989CC-9B0D-FF3F-B00D-7774094E4F00}"/>
                </a:ext>
              </a:extLst>
            </p:cNvPr>
            <p:cNvPicPr>
              <a:picLocks noChangeAspect="1"/>
            </p:cNvPicPr>
            <p:nvPr/>
          </p:nvPicPr>
          <p:blipFill>
            <a:blip r:embed="rId8"/>
            <a:stretch>
              <a:fillRect/>
            </a:stretch>
          </p:blipFill>
          <p:spPr>
            <a:xfrm>
              <a:off x="6747499" y="2611410"/>
              <a:ext cx="1883547" cy="1255697"/>
            </a:xfrm>
            <a:prstGeom prst="rect">
              <a:avLst/>
            </a:prstGeom>
          </p:spPr>
        </p:pic>
      </p:grpSp>
    </p:spTree>
    <p:extLst>
      <p:ext uri="{BB962C8B-B14F-4D97-AF65-F5344CB8AC3E}">
        <p14:creationId xmlns:p14="http://schemas.microsoft.com/office/powerpoint/2010/main" val="23270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B8E3D-8E09-D312-9D05-9564BCCC64D7}"/>
              </a:ext>
            </a:extLst>
          </p:cNvPr>
          <p:cNvSpPr>
            <a:spLocks noGrp="1"/>
          </p:cNvSpPr>
          <p:nvPr>
            <p:ph type="title"/>
          </p:nvPr>
        </p:nvSpPr>
        <p:spPr>
          <a:xfrm>
            <a:off x="1422849" y="716737"/>
            <a:ext cx="6272180" cy="581826"/>
          </a:xfrm>
        </p:spPr>
        <p:txBody>
          <a:bodyPr/>
          <a:lstStyle/>
          <a:p>
            <a:r>
              <a:rPr lang="en-US" altLang="ja-JP" sz="1800" b="1">
                <a:latin typeface="游ゴシック" panose="020B0400000000000000" pitchFamily="50" charset="-128"/>
                <a:ea typeface="游ゴシック" panose="020B0400000000000000" pitchFamily="50" charset="-128"/>
              </a:rPr>
              <a:t>kintone</a:t>
            </a:r>
            <a:r>
              <a:rPr lang="ja-JP" altLang="ja-JP" sz="1800" b="1">
                <a:latin typeface="游ゴシック" panose="020B0400000000000000" pitchFamily="50" charset="-128"/>
                <a:ea typeface="游ゴシック" panose="020B0400000000000000" pitchFamily="50" charset="-128"/>
              </a:rPr>
              <a:t>ポータル画面</a:t>
            </a:r>
            <a:endParaRPr kumimoji="1" lang="ja-JP" altLang="en-US" sz="1800" b="1">
              <a:latin typeface="游ゴシック" panose="020B0400000000000000" pitchFamily="50" charset="-128"/>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6AAFE9C-3136-B37C-E0FB-EE7202D1485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3</a:t>
            </a:fld>
            <a:endParaRPr lang="ja-JP" altLang="en-US">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B7E85B04-79FD-6B02-D295-E2D62FF9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C11EF6-8207-41DA-EA1D-F59B10592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E1CD231F-5738-C28C-C0A3-8AD272289380}"/>
              </a:ext>
            </a:extLst>
          </p:cNvPr>
          <p:cNvGrpSpPr/>
          <p:nvPr/>
        </p:nvGrpSpPr>
        <p:grpSpPr>
          <a:xfrm>
            <a:off x="1382752" y="1343232"/>
            <a:ext cx="6389648" cy="3370863"/>
            <a:chOff x="1479734" y="1378003"/>
            <a:chExt cx="6389648" cy="3370863"/>
          </a:xfrm>
        </p:grpSpPr>
        <p:pic>
          <p:nvPicPr>
            <p:cNvPr id="11" name="図 10">
              <a:extLst>
                <a:ext uri="{FF2B5EF4-FFF2-40B4-BE49-F238E27FC236}">
                  <a16:creationId xmlns:a16="http://schemas.microsoft.com/office/drawing/2014/main" id="{B02DB64D-6A11-F711-3179-3C2EBC38CE74}"/>
                </a:ext>
              </a:extLst>
            </p:cNvPr>
            <p:cNvPicPr>
              <a:picLocks noChangeAspect="1"/>
            </p:cNvPicPr>
            <p:nvPr/>
          </p:nvPicPr>
          <p:blipFill>
            <a:blip r:embed="rId5"/>
            <a:stretch>
              <a:fillRect/>
            </a:stretch>
          </p:blipFill>
          <p:spPr>
            <a:xfrm>
              <a:off x="1479734" y="1378003"/>
              <a:ext cx="6389648" cy="3370863"/>
            </a:xfrm>
            <a:prstGeom prst="rect">
              <a:avLst/>
            </a:prstGeom>
          </p:spPr>
          <p:style>
            <a:lnRef idx="2">
              <a:schemeClr val="dk1"/>
            </a:lnRef>
            <a:fillRef idx="1">
              <a:schemeClr val="lt1"/>
            </a:fillRef>
            <a:effectRef idx="0">
              <a:schemeClr val="dk1"/>
            </a:effectRef>
            <a:fontRef idx="minor">
              <a:schemeClr val="dk1"/>
            </a:fontRef>
          </p:style>
        </p:pic>
        <p:sp>
          <p:nvSpPr>
            <p:cNvPr id="13" name="テキスト ボックス 12">
              <a:extLst>
                <a:ext uri="{FF2B5EF4-FFF2-40B4-BE49-F238E27FC236}">
                  <a16:creationId xmlns:a16="http://schemas.microsoft.com/office/drawing/2014/main" id="{FB9220FC-EFAF-5681-F0CF-1050C9C79188}"/>
                </a:ext>
              </a:extLst>
            </p:cNvPr>
            <p:cNvSpPr txBox="1"/>
            <p:nvPr/>
          </p:nvSpPr>
          <p:spPr>
            <a:xfrm>
              <a:off x="2602923" y="1378003"/>
              <a:ext cx="3035877"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1200" b="1" dirty="0">
                  <a:solidFill>
                    <a:schemeClr val="bg1"/>
                  </a:solidFill>
                  <a:latin typeface="游ゴシック" panose="020B0400000000000000" pitchFamily="50" charset="-128"/>
                  <a:ea typeface="游ゴシック" panose="020B0400000000000000" pitchFamily="50" charset="-128"/>
                </a:rPr>
                <a:t>kintone</a:t>
              </a:r>
              <a:r>
                <a:rPr lang="ja-JP" altLang="ja-JP" sz="1200" b="1" dirty="0">
                  <a:solidFill>
                    <a:schemeClr val="bg1"/>
                  </a:solidFill>
                  <a:latin typeface="游ゴシック" panose="020B0400000000000000" pitchFamily="50" charset="-128"/>
                  <a:ea typeface="游ゴシック" panose="020B0400000000000000" pitchFamily="50" charset="-128"/>
                </a:rPr>
                <a:t>のポータル画面（トップページ）</a:t>
              </a:r>
              <a:endParaRPr kumimoji="1" lang="ja-JP" altLang="en-US" sz="1200" b="1" dirty="0">
                <a:solidFill>
                  <a:schemeClr val="bg1"/>
                </a:solidFill>
                <a:latin typeface="游ゴシック" panose="020B0400000000000000" pitchFamily="50" charset="-128"/>
                <a:ea typeface="游ゴシック" panose="020B0400000000000000" pitchFamily="50" charset="-128"/>
              </a:endParaRPr>
            </a:p>
          </p:txBody>
        </p:sp>
      </p:grpSp>
      <p:grpSp>
        <p:nvGrpSpPr>
          <p:cNvPr id="26" name="グループ化 25">
            <a:extLst>
              <a:ext uri="{FF2B5EF4-FFF2-40B4-BE49-F238E27FC236}">
                <a16:creationId xmlns:a16="http://schemas.microsoft.com/office/drawing/2014/main" id="{BB51C4A2-73CC-7EC2-E802-8632073719CA}"/>
              </a:ext>
            </a:extLst>
          </p:cNvPr>
          <p:cNvGrpSpPr/>
          <p:nvPr/>
        </p:nvGrpSpPr>
        <p:grpSpPr>
          <a:xfrm>
            <a:off x="2233394" y="2397758"/>
            <a:ext cx="5701259" cy="1885673"/>
            <a:chOff x="2233394" y="2397758"/>
            <a:chExt cx="5701259" cy="1885673"/>
          </a:xfrm>
        </p:grpSpPr>
        <p:grpSp>
          <p:nvGrpSpPr>
            <p:cNvPr id="22" name="グループ化 21">
              <a:extLst>
                <a:ext uri="{FF2B5EF4-FFF2-40B4-BE49-F238E27FC236}">
                  <a16:creationId xmlns:a16="http://schemas.microsoft.com/office/drawing/2014/main" id="{C791383E-FC33-E566-BF71-850DD04D770A}"/>
                </a:ext>
              </a:extLst>
            </p:cNvPr>
            <p:cNvGrpSpPr/>
            <p:nvPr/>
          </p:nvGrpSpPr>
          <p:grpSpPr>
            <a:xfrm>
              <a:off x="2233394" y="2397758"/>
              <a:ext cx="5237670" cy="1885673"/>
              <a:chOff x="2219539" y="2522449"/>
              <a:chExt cx="5237670" cy="1885673"/>
            </a:xfrm>
          </p:grpSpPr>
          <p:sp>
            <p:nvSpPr>
              <p:cNvPr id="16" name="正方形/長方形 15">
                <a:extLst>
                  <a:ext uri="{FF2B5EF4-FFF2-40B4-BE49-F238E27FC236}">
                    <a16:creationId xmlns:a16="http://schemas.microsoft.com/office/drawing/2014/main" id="{A3D43C43-9961-76A2-60C6-77D0C9F60945}"/>
                  </a:ext>
                </a:extLst>
              </p:cNvPr>
              <p:cNvSpPr/>
              <p:nvPr/>
            </p:nvSpPr>
            <p:spPr>
              <a:xfrm>
                <a:off x="5344390" y="3639195"/>
                <a:ext cx="2112819" cy="76892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14B9DFB1-DAEC-EFDA-A2C9-346C9E865FB1}"/>
                  </a:ext>
                </a:extLst>
              </p:cNvPr>
              <p:cNvPicPr>
                <a:picLocks noChangeAspect="1"/>
              </p:cNvPicPr>
              <p:nvPr/>
            </p:nvPicPr>
            <p:blipFill>
              <a:blip r:embed="rId6"/>
              <a:stretch>
                <a:fillRect/>
              </a:stretch>
            </p:blipFill>
            <p:spPr>
              <a:xfrm>
                <a:off x="2219539" y="2522449"/>
                <a:ext cx="2959252" cy="1358970"/>
              </a:xfrm>
              <a:prstGeom prst="rect">
                <a:avLst/>
              </a:prstGeom>
            </p:spPr>
            <p:style>
              <a:lnRef idx="2">
                <a:schemeClr val="dk1"/>
              </a:lnRef>
              <a:fillRef idx="1">
                <a:schemeClr val="lt1"/>
              </a:fillRef>
              <a:effectRef idx="0">
                <a:schemeClr val="dk1"/>
              </a:effectRef>
              <a:fontRef idx="minor">
                <a:schemeClr val="dk1"/>
              </a:fontRef>
            </p:style>
          </p:pic>
        </p:grpSp>
        <p:sp>
          <p:nvSpPr>
            <p:cNvPr id="24" name="テキスト ボックス 23">
              <a:extLst>
                <a:ext uri="{FF2B5EF4-FFF2-40B4-BE49-F238E27FC236}">
                  <a16:creationId xmlns:a16="http://schemas.microsoft.com/office/drawing/2014/main" id="{9AA57F16-EF2D-58E9-9C53-581450A2E5EC}"/>
                </a:ext>
              </a:extLst>
            </p:cNvPr>
            <p:cNvSpPr txBox="1"/>
            <p:nvPr/>
          </p:nvSpPr>
          <p:spPr>
            <a:xfrm>
              <a:off x="5030394" y="3246271"/>
              <a:ext cx="2904259" cy="276999"/>
            </a:xfrm>
            <a:prstGeom prst="rect">
              <a:avLst/>
            </a:prstGeom>
            <a:noFill/>
          </p:spPr>
          <p:txBody>
            <a:bodyPr wrap="square">
              <a:spAutoFit/>
            </a:bodyPr>
            <a:lstStyle/>
            <a:p>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3</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つのアプリがここにまとまっています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grpSp>
        <p:nvGrpSpPr>
          <p:cNvPr id="34" name="グループ化 33">
            <a:extLst>
              <a:ext uri="{FF2B5EF4-FFF2-40B4-BE49-F238E27FC236}">
                <a16:creationId xmlns:a16="http://schemas.microsoft.com/office/drawing/2014/main" id="{E56E5D16-3A28-91F8-C4B5-AAE204201477}"/>
              </a:ext>
            </a:extLst>
          </p:cNvPr>
          <p:cNvGrpSpPr/>
          <p:nvPr/>
        </p:nvGrpSpPr>
        <p:grpSpPr>
          <a:xfrm>
            <a:off x="1946269" y="3384770"/>
            <a:ext cx="2918526" cy="898661"/>
            <a:chOff x="1946269" y="3384770"/>
            <a:chExt cx="2918526" cy="898661"/>
          </a:xfrm>
        </p:grpSpPr>
        <p:sp>
          <p:nvSpPr>
            <p:cNvPr id="30" name="テキスト ボックス 29">
              <a:extLst>
                <a:ext uri="{FF2B5EF4-FFF2-40B4-BE49-F238E27FC236}">
                  <a16:creationId xmlns:a16="http://schemas.microsoft.com/office/drawing/2014/main" id="{C402C9FA-7863-3D12-D2FE-2167CF156407}"/>
                </a:ext>
              </a:extLst>
            </p:cNvPr>
            <p:cNvSpPr txBox="1"/>
            <p:nvPr/>
          </p:nvSpPr>
          <p:spPr>
            <a:xfrm>
              <a:off x="1946269" y="4006432"/>
              <a:ext cx="2848460" cy="276999"/>
            </a:xfrm>
            <a:prstGeom prst="rect">
              <a:avLst/>
            </a:prstGeom>
            <a:noFill/>
          </p:spPr>
          <p:txBody>
            <a:bodyPr wrap="square">
              <a:spAutoFit/>
            </a:bodyPr>
            <a:lstStyle/>
            <a:p>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顧客管理アプリ</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をクリックします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61DE23C0-64A4-B994-817D-55731DEF8661}"/>
                </a:ext>
              </a:extLst>
            </p:cNvPr>
            <p:cNvSpPr/>
            <p:nvPr/>
          </p:nvSpPr>
          <p:spPr>
            <a:xfrm>
              <a:off x="2233394" y="3384770"/>
              <a:ext cx="2631401" cy="3719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28242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0A9FAF8-60CD-E663-54C2-8F13AB4F9AED}"/>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4</a:t>
            </a:fld>
            <a:endParaRPr lang="ja-JP" altLang="en-US">
              <a:latin typeface="メイリオ" panose="020B0604030504040204" pitchFamily="50" charset="-128"/>
              <a:ea typeface="メイリオ" panose="020B0604030504040204" pitchFamily="50" charset="-128"/>
            </a:endParaRPr>
          </a:p>
        </p:txBody>
      </p:sp>
      <p:pic>
        <p:nvPicPr>
          <p:cNvPr id="11" name="Picture 2">
            <a:extLst>
              <a:ext uri="{FF2B5EF4-FFF2-40B4-BE49-F238E27FC236}">
                <a16:creationId xmlns:a16="http://schemas.microsoft.com/office/drawing/2014/main" id="{413A4F1B-F66D-5F95-0A27-E68B480DF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1">
            <a:extLst>
              <a:ext uri="{FF2B5EF4-FFF2-40B4-BE49-F238E27FC236}">
                <a16:creationId xmlns:a16="http://schemas.microsoft.com/office/drawing/2014/main" id="{1A6581B5-C8A0-C4B8-6ECF-EEEC90D8E2C7}"/>
              </a:ext>
            </a:extLst>
          </p:cNvPr>
          <p:cNvSpPr>
            <a:spLocks noGrp="1"/>
          </p:cNvSpPr>
          <p:nvPr>
            <p:ph type="title"/>
          </p:nvPr>
        </p:nvSpPr>
        <p:spPr>
          <a:xfrm>
            <a:off x="1406990" y="715963"/>
            <a:ext cx="6253977" cy="582612"/>
          </a:xfrm>
        </p:spPr>
        <p:txBody>
          <a:bodyPr/>
          <a:lstStyle/>
          <a:p>
            <a:r>
              <a:rPr lang="ja-JP" altLang="ja-JP" sz="1800" b="1" dirty="0">
                <a:latin typeface="游ゴシック" panose="020B0400000000000000" pitchFamily="50" charset="-128"/>
                <a:ea typeface="游ゴシック" panose="020B0400000000000000" pitchFamily="50" charset="-128"/>
              </a:rPr>
              <a:t>新規顧客の登録と自動採番</a:t>
            </a:r>
            <a:endParaRPr kumimoji="1" lang="ja-JP" altLang="en-US" sz="1800" b="1" dirty="0">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72C1B6C1-DD22-16DB-699C-C348DA275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グループ化 28">
            <a:extLst>
              <a:ext uri="{FF2B5EF4-FFF2-40B4-BE49-F238E27FC236}">
                <a16:creationId xmlns:a16="http://schemas.microsoft.com/office/drawing/2014/main" id="{C7E8225B-E12D-AC46-1526-1ACE13913DAC}"/>
              </a:ext>
            </a:extLst>
          </p:cNvPr>
          <p:cNvGrpSpPr/>
          <p:nvPr/>
        </p:nvGrpSpPr>
        <p:grpSpPr>
          <a:xfrm>
            <a:off x="1524000" y="1383284"/>
            <a:ext cx="6095999" cy="3248705"/>
            <a:chOff x="1524000" y="1383284"/>
            <a:chExt cx="6095999" cy="3248705"/>
          </a:xfrm>
        </p:grpSpPr>
        <p:pic>
          <p:nvPicPr>
            <p:cNvPr id="9" name="図 8">
              <a:extLst>
                <a:ext uri="{FF2B5EF4-FFF2-40B4-BE49-F238E27FC236}">
                  <a16:creationId xmlns:a16="http://schemas.microsoft.com/office/drawing/2014/main" id="{DB5E6F5A-E900-8BB2-D130-56A0DBF463E2}"/>
                </a:ext>
              </a:extLst>
            </p:cNvPr>
            <p:cNvPicPr>
              <a:picLocks noChangeAspect="1"/>
            </p:cNvPicPr>
            <p:nvPr/>
          </p:nvPicPr>
          <p:blipFill>
            <a:blip r:embed="rId5"/>
            <a:stretch>
              <a:fillRect/>
            </a:stretch>
          </p:blipFill>
          <p:spPr>
            <a:xfrm>
              <a:off x="1524000" y="1383284"/>
              <a:ext cx="6095999" cy="3248705"/>
            </a:xfrm>
            <a:prstGeom prst="rect">
              <a:avLst/>
            </a:prstGeom>
          </p:spPr>
          <p:style>
            <a:lnRef idx="2">
              <a:schemeClr val="dk1"/>
            </a:lnRef>
            <a:fillRef idx="1">
              <a:schemeClr val="lt1"/>
            </a:fillRef>
            <a:effectRef idx="0">
              <a:schemeClr val="dk1"/>
            </a:effectRef>
            <a:fontRef idx="minor">
              <a:schemeClr val="dk1"/>
            </a:fontRef>
          </p:style>
        </p:pic>
        <p:sp>
          <p:nvSpPr>
            <p:cNvPr id="27" name="テキスト ボックス 26">
              <a:extLst>
                <a:ext uri="{FF2B5EF4-FFF2-40B4-BE49-F238E27FC236}">
                  <a16:creationId xmlns:a16="http://schemas.microsoft.com/office/drawing/2014/main" id="{B857187E-1F75-C7F1-4DE1-5B060F7EEF34}"/>
                </a:ext>
              </a:extLst>
            </p:cNvPr>
            <p:cNvSpPr txBox="1"/>
            <p:nvPr/>
          </p:nvSpPr>
          <p:spPr>
            <a:xfrm>
              <a:off x="3148791" y="1383284"/>
              <a:ext cx="1857202" cy="276999"/>
            </a:xfrm>
            <a:prstGeom prst="rect">
              <a:avLst/>
            </a:prstGeom>
            <a:noFill/>
          </p:spPr>
          <p:txBody>
            <a:bodyPr wrap="square">
              <a:spAutoFit/>
            </a:bodyPr>
            <a:lstStyle/>
            <a:p>
              <a:r>
                <a:rPr lang="ja-JP" altLang="ja-JP" sz="1200" b="1" i="0" dirty="0">
                  <a:solidFill>
                    <a:schemeClr val="bg1"/>
                  </a:solidFill>
                  <a:effectLst/>
                  <a:latin typeface="游ゴシック" panose="020B0400000000000000" pitchFamily="50" charset="-128"/>
                  <a:ea typeface="游ゴシック" panose="020B0400000000000000" pitchFamily="50" charset="-128"/>
                </a:rPr>
                <a:t>顧客管理アプリの</a:t>
              </a:r>
              <a:r>
                <a:rPr lang="ja-JP" altLang="en-US" sz="1200" b="1" i="0" dirty="0">
                  <a:solidFill>
                    <a:schemeClr val="bg1"/>
                  </a:solidFill>
                  <a:effectLst/>
                  <a:latin typeface="游ゴシック" panose="020B0400000000000000" pitchFamily="50" charset="-128"/>
                  <a:ea typeface="游ゴシック" panose="020B0400000000000000" pitchFamily="50" charset="-128"/>
                </a:rPr>
                <a:t>画面</a:t>
              </a:r>
              <a:endParaRPr lang="ja-JP" altLang="en-US" sz="1200" b="1" dirty="0">
                <a:solidFill>
                  <a:schemeClr val="bg1"/>
                </a:solidFill>
                <a:latin typeface="游ゴシック" panose="020B0400000000000000" pitchFamily="50" charset="-128"/>
                <a:ea typeface="游ゴシック" panose="020B0400000000000000" pitchFamily="50" charset="-128"/>
              </a:endParaRPr>
            </a:p>
          </p:txBody>
        </p:sp>
      </p:grpSp>
      <p:grpSp>
        <p:nvGrpSpPr>
          <p:cNvPr id="18" name="グループ化 17">
            <a:extLst>
              <a:ext uri="{FF2B5EF4-FFF2-40B4-BE49-F238E27FC236}">
                <a16:creationId xmlns:a16="http://schemas.microsoft.com/office/drawing/2014/main" id="{EDAA05B0-B403-B170-3D58-83A5613D3F49}"/>
              </a:ext>
            </a:extLst>
          </p:cNvPr>
          <p:cNvGrpSpPr/>
          <p:nvPr/>
        </p:nvGrpSpPr>
        <p:grpSpPr>
          <a:xfrm>
            <a:off x="6151246" y="1699823"/>
            <a:ext cx="2514945" cy="654930"/>
            <a:chOff x="6129770" y="1700343"/>
            <a:chExt cx="2514945" cy="654930"/>
          </a:xfrm>
        </p:grpSpPr>
        <p:sp>
          <p:nvSpPr>
            <p:cNvPr id="12" name="正方形/長方形 11">
              <a:extLst>
                <a:ext uri="{FF2B5EF4-FFF2-40B4-BE49-F238E27FC236}">
                  <a16:creationId xmlns:a16="http://schemas.microsoft.com/office/drawing/2014/main" id="{EFC117A6-BFDB-85D0-9E93-EFD0FFC4B591}"/>
                </a:ext>
              </a:extLst>
            </p:cNvPr>
            <p:cNvSpPr/>
            <p:nvPr/>
          </p:nvSpPr>
          <p:spPr>
            <a:xfrm>
              <a:off x="6830291" y="1946564"/>
              <a:ext cx="387927" cy="40870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D1E04C9-AAD9-F6C1-FF32-3E5B19E360C1}"/>
                </a:ext>
              </a:extLst>
            </p:cNvPr>
            <p:cNvSpPr txBox="1"/>
            <p:nvPr/>
          </p:nvSpPr>
          <p:spPr>
            <a:xfrm>
              <a:off x="6129770" y="1700343"/>
              <a:ext cx="2514945" cy="276999"/>
            </a:xfrm>
            <a:prstGeom prst="rect">
              <a:avLst/>
            </a:prstGeom>
            <a:noFill/>
          </p:spPr>
          <p:txBody>
            <a:bodyPr wrap="square">
              <a:spAutoFit/>
            </a:bodyPr>
            <a:lstStyle/>
            <a:p>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右上のプラスボタンのクリック</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
        <p:nvSpPr>
          <p:cNvPr id="31" name="テキスト ボックス 30">
            <a:extLst>
              <a:ext uri="{FF2B5EF4-FFF2-40B4-BE49-F238E27FC236}">
                <a16:creationId xmlns:a16="http://schemas.microsoft.com/office/drawing/2014/main" id="{C909ED7A-7166-2028-D1DD-67A093A165CD}"/>
              </a:ext>
            </a:extLst>
          </p:cNvPr>
          <p:cNvSpPr txBox="1"/>
          <p:nvPr/>
        </p:nvSpPr>
        <p:spPr>
          <a:xfrm>
            <a:off x="3300280" y="2973500"/>
            <a:ext cx="1975139" cy="276999"/>
          </a:xfrm>
          <a:prstGeom prst="rect">
            <a:avLst/>
          </a:prstGeom>
          <a:noFill/>
        </p:spPr>
        <p:txBody>
          <a:bodyPr wrap="square">
            <a:spAutoFit/>
          </a:bodyPr>
          <a:lstStyle/>
          <a:p>
            <a:r>
              <a:rPr kumimoji="1" lang="ja-JP" altLang="en-US" sz="1200" b="1" i="0" kern="1200" dirty="0">
                <a:solidFill>
                  <a:schemeClr val="bg1"/>
                </a:solidFill>
                <a:effectLst/>
                <a:latin typeface="游ゴシック" panose="020B0400000000000000" pitchFamily="50" charset="-128"/>
                <a:ea typeface="游ゴシック" panose="020B0400000000000000" pitchFamily="50" charset="-128"/>
              </a:rPr>
              <a:t>お客様の情報の</a:t>
            </a:r>
            <a:r>
              <a:rPr lang="ja-JP" altLang="en-US" sz="1200" b="1" dirty="0">
                <a:solidFill>
                  <a:schemeClr val="bg1"/>
                </a:solidFill>
                <a:latin typeface="游ゴシック" panose="020B0400000000000000" pitchFamily="50" charset="-128"/>
                <a:ea typeface="游ゴシック" panose="020B0400000000000000" pitchFamily="50" charset="-128"/>
              </a:rPr>
              <a:t>入力画面</a:t>
            </a:r>
          </a:p>
        </p:txBody>
      </p:sp>
      <p:grpSp>
        <p:nvGrpSpPr>
          <p:cNvPr id="5" name="グループ化 4">
            <a:extLst>
              <a:ext uri="{FF2B5EF4-FFF2-40B4-BE49-F238E27FC236}">
                <a16:creationId xmlns:a16="http://schemas.microsoft.com/office/drawing/2014/main" id="{1A3D822D-38F4-A2E4-B044-34FBE06E464E}"/>
              </a:ext>
            </a:extLst>
          </p:cNvPr>
          <p:cNvGrpSpPr/>
          <p:nvPr/>
        </p:nvGrpSpPr>
        <p:grpSpPr>
          <a:xfrm>
            <a:off x="1833478" y="1370605"/>
            <a:ext cx="4317768" cy="3268281"/>
            <a:chOff x="288647" y="348113"/>
            <a:chExt cx="4317768" cy="3268281"/>
          </a:xfrm>
        </p:grpSpPr>
        <p:pic>
          <p:nvPicPr>
            <p:cNvPr id="20" name="図 19">
              <a:extLst>
                <a:ext uri="{FF2B5EF4-FFF2-40B4-BE49-F238E27FC236}">
                  <a16:creationId xmlns:a16="http://schemas.microsoft.com/office/drawing/2014/main" id="{8D3635F9-5716-D88D-0AD8-682EBBEC9D2F}"/>
                </a:ext>
              </a:extLst>
            </p:cNvPr>
            <p:cNvPicPr>
              <a:picLocks noChangeAspect="1"/>
            </p:cNvPicPr>
            <p:nvPr/>
          </p:nvPicPr>
          <p:blipFill>
            <a:blip r:embed="rId6"/>
            <a:stretch>
              <a:fillRect/>
            </a:stretch>
          </p:blipFill>
          <p:spPr>
            <a:xfrm>
              <a:off x="288647" y="367689"/>
              <a:ext cx="4317768" cy="3248705"/>
            </a:xfrm>
            <a:prstGeom prst="rect">
              <a:avLst/>
            </a:prstGeom>
          </p:spPr>
          <p:style>
            <a:lnRef idx="2">
              <a:schemeClr val="dk1"/>
            </a:lnRef>
            <a:fillRef idx="1">
              <a:schemeClr val="lt1"/>
            </a:fillRef>
            <a:effectRef idx="0">
              <a:schemeClr val="dk1"/>
            </a:effectRef>
            <a:fontRef idx="minor">
              <a:schemeClr val="dk1"/>
            </a:fontRef>
          </p:style>
        </p:pic>
        <p:sp>
          <p:nvSpPr>
            <p:cNvPr id="4" name="テキスト ボックス 3">
              <a:extLst>
                <a:ext uri="{FF2B5EF4-FFF2-40B4-BE49-F238E27FC236}">
                  <a16:creationId xmlns:a16="http://schemas.microsoft.com/office/drawing/2014/main" id="{20D12E9F-8560-405C-5BFC-CDEDA3D4787B}"/>
                </a:ext>
              </a:extLst>
            </p:cNvPr>
            <p:cNvSpPr txBox="1"/>
            <p:nvPr/>
          </p:nvSpPr>
          <p:spPr>
            <a:xfrm>
              <a:off x="1905000" y="348113"/>
              <a:ext cx="1107996" cy="276999"/>
            </a:xfrm>
            <a:prstGeom prst="rect">
              <a:avLst/>
            </a:prstGeom>
            <a:noFill/>
          </p:spPr>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顧客登録画面</a:t>
              </a:r>
            </a:p>
          </p:txBody>
        </p:sp>
      </p:grpSp>
      <p:grpSp>
        <p:nvGrpSpPr>
          <p:cNvPr id="39" name="グループ化 38">
            <a:extLst>
              <a:ext uri="{FF2B5EF4-FFF2-40B4-BE49-F238E27FC236}">
                <a16:creationId xmlns:a16="http://schemas.microsoft.com/office/drawing/2014/main" id="{44FECFBB-83B3-789E-2119-341EA3AB458C}"/>
              </a:ext>
            </a:extLst>
          </p:cNvPr>
          <p:cNvGrpSpPr/>
          <p:nvPr/>
        </p:nvGrpSpPr>
        <p:grpSpPr>
          <a:xfrm>
            <a:off x="1905000" y="2064327"/>
            <a:ext cx="4094018" cy="1738746"/>
            <a:chOff x="1905000" y="2064327"/>
            <a:chExt cx="4094018" cy="1738746"/>
          </a:xfrm>
        </p:grpSpPr>
        <p:sp>
          <p:nvSpPr>
            <p:cNvPr id="37" name="テキスト ボックス 36">
              <a:extLst>
                <a:ext uri="{FF2B5EF4-FFF2-40B4-BE49-F238E27FC236}">
                  <a16:creationId xmlns:a16="http://schemas.microsoft.com/office/drawing/2014/main" id="{B2791B1D-28E6-A7DC-52C5-800908865881}"/>
                </a:ext>
              </a:extLst>
            </p:cNvPr>
            <p:cNvSpPr txBox="1"/>
            <p:nvPr/>
          </p:nvSpPr>
          <p:spPr>
            <a:xfrm>
              <a:off x="2078919" y="2866247"/>
              <a:ext cx="3770167" cy="276999"/>
            </a:xfrm>
            <a:prstGeom prst="rect">
              <a:avLst/>
            </a:prstGeom>
            <a:noFill/>
          </p:spPr>
          <p:txBody>
            <a:bodyPr wrap="square">
              <a:spAutoFit/>
            </a:bodyPr>
            <a:lstStyle/>
            <a:p>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氏名や住所、連絡先といった基本情報を入力します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38" name="正方形/長方形 37">
              <a:extLst>
                <a:ext uri="{FF2B5EF4-FFF2-40B4-BE49-F238E27FC236}">
                  <a16:creationId xmlns:a16="http://schemas.microsoft.com/office/drawing/2014/main" id="{F2FC7F73-B3F8-9264-9C67-ABC8B3DA1CBD}"/>
                </a:ext>
              </a:extLst>
            </p:cNvPr>
            <p:cNvSpPr/>
            <p:nvPr/>
          </p:nvSpPr>
          <p:spPr>
            <a:xfrm>
              <a:off x="1905000" y="2064327"/>
              <a:ext cx="4094018" cy="173874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43" name="グループ化 42">
            <a:extLst>
              <a:ext uri="{FF2B5EF4-FFF2-40B4-BE49-F238E27FC236}">
                <a16:creationId xmlns:a16="http://schemas.microsoft.com/office/drawing/2014/main" id="{13EF4FAA-ACDA-A87D-6CF7-9BF2F50A904D}"/>
              </a:ext>
            </a:extLst>
          </p:cNvPr>
          <p:cNvGrpSpPr/>
          <p:nvPr/>
        </p:nvGrpSpPr>
        <p:grpSpPr>
          <a:xfrm>
            <a:off x="2755714" y="1639416"/>
            <a:ext cx="3395532" cy="461665"/>
            <a:chOff x="2755714" y="1639416"/>
            <a:chExt cx="3395532" cy="461665"/>
          </a:xfrm>
        </p:grpSpPr>
        <p:sp>
          <p:nvSpPr>
            <p:cNvPr id="41" name="テキスト ボックス 40">
              <a:extLst>
                <a:ext uri="{FF2B5EF4-FFF2-40B4-BE49-F238E27FC236}">
                  <a16:creationId xmlns:a16="http://schemas.microsoft.com/office/drawing/2014/main" id="{5E94826A-B576-5461-2DBE-0EBE05C1175B}"/>
                </a:ext>
              </a:extLst>
            </p:cNvPr>
            <p:cNvSpPr txBox="1"/>
            <p:nvPr/>
          </p:nvSpPr>
          <p:spPr>
            <a:xfrm>
              <a:off x="3636301" y="1639416"/>
              <a:ext cx="2514945" cy="461665"/>
            </a:xfrm>
            <a:prstGeom prst="rect">
              <a:avLst/>
            </a:prstGeom>
            <a:noFill/>
          </p:spPr>
          <p:txBody>
            <a:bodyPr wrap="square">
              <a:spAutoFit/>
            </a:bodyPr>
            <a:lstStyle/>
            <a:p>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入力が終わったら、右上の</a:t>
              </a:r>
              <a:endPar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endParaRPr>
            </a:p>
            <a:p>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保存</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ボタンをクリックします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42" name="正方形/長方形 41">
              <a:extLst>
                <a:ext uri="{FF2B5EF4-FFF2-40B4-BE49-F238E27FC236}">
                  <a16:creationId xmlns:a16="http://schemas.microsoft.com/office/drawing/2014/main" id="{5E668A1A-C463-B085-5478-BFB9C0BDF461}"/>
                </a:ext>
              </a:extLst>
            </p:cNvPr>
            <p:cNvSpPr/>
            <p:nvPr/>
          </p:nvSpPr>
          <p:spPr>
            <a:xfrm>
              <a:off x="2755714" y="1700344"/>
              <a:ext cx="929595" cy="27699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37139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7B27-857B-1BDD-17D4-96828B06FF3E}"/>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09719016-9D7E-4BDA-3AF4-35FD1E6978C5}"/>
              </a:ext>
            </a:extLst>
          </p:cNvPr>
          <p:cNvPicPr>
            <a:picLocks noChangeAspect="1"/>
          </p:cNvPicPr>
          <p:nvPr/>
        </p:nvPicPr>
        <p:blipFill>
          <a:blip r:embed="rId3"/>
          <a:stretch>
            <a:fillRect/>
          </a:stretch>
        </p:blipFill>
        <p:spPr>
          <a:xfrm>
            <a:off x="1406990" y="1369830"/>
            <a:ext cx="4458586" cy="3360042"/>
          </a:xfrm>
          <a:prstGeom prst="rect">
            <a:avLst/>
          </a:prstGeom>
        </p:spPr>
        <p:style>
          <a:lnRef idx="2">
            <a:schemeClr val="dk1"/>
          </a:lnRef>
          <a:fillRef idx="1">
            <a:schemeClr val="lt1"/>
          </a:fillRef>
          <a:effectRef idx="0">
            <a:schemeClr val="dk1"/>
          </a:effectRef>
          <a:fontRef idx="minor">
            <a:schemeClr val="dk1"/>
          </a:fontRef>
        </p:style>
      </p:pic>
      <p:sp>
        <p:nvSpPr>
          <p:cNvPr id="2" name="スライド番号プレースホルダー 1">
            <a:extLst>
              <a:ext uri="{FF2B5EF4-FFF2-40B4-BE49-F238E27FC236}">
                <a16:creationId xmlns:a16="http://schemas.microsoft.com/office/drawing/2014/main" id="{5E9B20AA-9047-C7AC-AC28-D090615910D6}"/>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5</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D33CC2AF-A1C7-38D8-639F-C58D3F4D3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2B7443E0-75E2-9366-11DF-1B48BE06D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C5BA21BB-4C7B-69F0-3918-8A4D543EAA44}"/>
              </a:ext>
            </a:extLst>
          </p:cNvPr>
          <p:cNvSpPr>
            <a:spLocks noGrp="1"/>
          </p:cNvSpPr>
          <p:nvPr>
            <p:ph type="title"/>
          </p:nvPr>
        </p:nvSpPr>
        <p:spPr>
          <a:xfrm>
            <a:off x="1406990" y="715963"/>
            <a:ext cx="6253977" cy="582612"/>
          </a:xfrm>
        </p:spPr>
        <p:txBody>
          <a:bodyPr/>
          <a:lstStyle/>
          <a:p>
            <a:r>
              <a:rPr lang="ja-JP" altLang="ja-JP" sz="1800" b="1" dirty="0">
                <a:latin typeface="游ゴシック" panose="020B0400000000000000" pitchFamily="50" charset="-128"/>
                <a:ea typeface="游ゴシック" panose="020B0400000000000000" pitchFamily="50" charset="-128"/>
              </a:rPr>
              <a:t>新規顧客の登録と自動採番</a:t>
            </a:r>
            <a:endParaRPr kumimoji="1" lang="ja-JP" altLang="en-US" sz="1800" b="1"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D2ABC1BD-C8DC-54A2-6A53-4967E684971F}"/>
              </a:ext>
            </a:extLst>
          </p:cNvPr>
          <p:cNvSpPr txBox="1"/>
          <p:nvPr/>
        </p:nvSpPr>
        <p:spPr>
          <a:xfrm>
            <a:off x="1777921" y="3166455"/>
            <a:ext cx="558815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これが</a:t>
            </a:r>
            <a:r>
              <a:rPr lang="ja-JP"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RICOH </a:t>
            </a:r>
            <a:r>
              <a:rPr lang="ja-JP" altLang="ja-JP" sz="1800" b="1"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自動採番プラグイン』の効果です</a:t>
            </a:r>
            <a:endParaRPr lang="ja-JP" altLang="en-US" b="1" dirty="0">
              <a:solidFill>
                <a:schemeClr val="tx1"/>
              </a:solidFill>
              <a:latin typeface="游ゴシック" panose="020B0400000000000000" pitchFamily="50" charset="-128"/>
              <a:ea typeface="游ゴシック" panose="020B0400000000000000" pitchFamily="50" charset="-128"/>
            </a:endParaRPr>
          </a:p>
        </p:txBody>
      </p:sp>
      <p:grpSp>
        <p:nvGrpSpPr>
          <p:cNvPr id="11" name="グループ化 10">
            <a:extLst>
              <a:ext uri="{FF2B5EF4-FFF2-40B4-BE49-F238E27FC236}">
                <a16:creationId xmlns:a16="http://schemas.microsoft.com/office/drawing/2014/main" id="{75BA9D7E-984F-3D3D-64E1-B4FE177CC51C}"/>
              </a:ext>
            </a:extLst>
          </p:cNvPr>
          <p:cNvGrpSpPr/>
          <p:nvPr/>
        </p:nvGrpSpPr>
        <p:grpSpPr>
          <a:xfrm>
            <a:off x="1406990" y="2660073"/>
            <a:ext cx="5128799" cy="422563"/>
            <a:chOff x="1406990" y="2660073"/>
            <a:chExt cx="5128799" cy="422563"/>
          </a:xfrm>
        </p:grpSpPr>
        <p:sp>
          <p:nvSpPr>
            <p:cNvPr id="16" name="テキスト ボックス 15">
              <a:extLst>
                <a:ext uri="{FF2B5EF4-FFF2-40B4-BE49-F238E27FC236}">
                  <a16:creationId xmlns:a16="http://schemas.microsoft.com/office/drawing/2014/main" id="{33E529B2-0891-9803-32DD-7ED824E75035}"/>
                </a:ext>
              </a:extLst>
            </p:cNvPr>
            <p:cNvSpPr txBox="1"/>
            <p:nvPr/>
          </p:nvSpPr>
          <p:spPr>
            <a:xfrm>
              <a:off x="2532166" y="2732854"/>
              <a:ext cx="4003623"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保存と同時に『</a:t>
              </a:r>
              <a:r>
                <a:rPr lang="ja-JP" altLang="en-US" sz="1200" b="1" dirty="0">
                  <a:solidFill>
                    <a:srgbClr val="FF0000"/>
                  </a:solidFill>
                  <a:latin typeface="YuGothic Medium"/>
                  <a:ea typeface="YuGothic Medium"/>
                </a:rPr>
                <a:t>顧客ＩＤ</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』が自動で割り振られました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D8A2B8E0-DC20-1126-2302-5CB2DBAAFE11}"/>
                </a:ext>
              </a:extLst>
            </p:cNvPr>
            <p:cNvSpPr/>
            <p:nvPr/>
          </p:nvSpPr>
          <p:spPr>
            <a:xfrm>
              <a:off x="1406990" y="2660073"/>
              <a:ext cx="1114537" cy="42256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996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4D6F-DAAF-2FF2-665B-5A2B07407F4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6FD8B73B-55ED-0379-2B4E-22645E0AF586}"/>
              </a:ext>
            </a:extLst>
          </p:cNvPr>
          <p:cNvSpPr>
            <a:spLocks noGrp="1"/>
          </p:cNvSpPr>
          <p:nvPr>
            <p:ph type="title"/>
          </p:nvPr>
        </p:nvSpPr>
        <p:spPr>
          <a:xfrm>
            <a:off x="1399735" y="716737"/>
            <a:ext cx="6309360" cy="581826"/>
          </a:xfrm>
        </p:spPr>
        <p:txBody>
          <a:bodyPr/>
          <a:lstStyle/>
          <a:p>
            <a:r>
              <a:rPr lang="ja-JP" altLang="ja-JP" sz="1800" b="1" dirty="0">
                <a:latin typeface="游ゴシック" panose="020B0400000000000000" pitchFamily="50" charset="-128"/>
                <a:ea typeface="游ゴシック" panose="020B0400000000000000" pitchFamily="50" charset="-128"/>
              </a:rPr>
              <a:t>契約書の作成と情報連携</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AF71C358-CACE-3D9C-507B-5CA3735D362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6</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9DD304DE-17A9-250C-2585-8ABE6883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C9E702-A157-1800-8F90-50F65D987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2A9953A4-35A6-0B09-98F3-C291ABFB35CD}"/>
              </a:ext>
            </a:extLst>
          </p:cNvPr>
          <p:cNvPicPr>
            <a:picLocks noChangeAspect="1"/>
          </p:cNvPicPr>
          <p:nvPr/>
        </p:nvPicPr>
        <p:blipFill>
          <a:blip r:embed="rId5"/>
          <a:stretch>
            <a:fillRect/>
          </a:stretch>
        </p:blipFill>
        <p:spPr>
          <a:xfrm>
            <a:off x="2057400" y="1339038"/>
            <a:ext cx="4812986" cy="3324327"/>
          </a:xfrm>
          <a:prstGeom prst="rect">
            <a:avLst/>
          </a:prstGeom>
        </p:spPr>
        <p:style>
          <a:lnRef idx="2">
            <a:schemeClr val="dk1"/>
          </a:lnRef>
          <a:fillRef idx="1">
            <a:schemeClr val="lt1"/>
          </a:fillRef>
          <a:effectRef idx="0">
            <a:schemeClr val="dk1"/>
          </a:effectRef>
          <a:fontRef idx="minor">
            <a:schemeClr val="dk1"/>
          </a:fontRef>
        </p:style>
      </p:pic>
      <p:sp>
        <p:nvSpPr>
          <p:cNvPr id="11" name="テキスト ボックス 10">
            <a:extLst>
              <a:ext uri="{FF2B5EF4-FFF2-40B4-BE49-F238E27FC236}">
                <a16:creationId xmlns:a16="http://schemas.microsoft.com/office/drawing/2014/main" id="{97929D91-E0C6-A374-DAC9-E911A49FBD1C}"/>
              </a:ext>
            </a:extLst>
          </p:cNvPr>
          <p:cNvSpPr txBox="1"/>
          <p:nvPr/>
        </p:nvSpPr>
        <p:spPr>
          <a:xfrm>
            <a:off x="4054046" y="1339038"/>
            <a:ext cx="1415772" cy="276999"/>
          </a:xfrm>
          <a:prstGeom prst="rect">
            <a:avLst/>
          </a:prstGeom>
          <a:noFill/>
        </p:spPr>
        <p:txBody>
          <a:bodyPr wrap="none" rtlCol="0">
            <a:spAutoFit/>
          </a:bodyPr>
          <a:lstStyle/>
          <a:p>
            <a:r>
              <a:rPr kumimoji="1" lang="ja-JP" altLang="en-US" sz="1200" b="1" dirty="0">
                <a:solidFill>
                  <a:schemeClr val="bg1"/>
                </a:solidFill>
                <a:latin typeface="游ゴシック" panose="020B0400000000000000" pitchFamily="50" charset="-128"/>
                <a:ea typeface="游ゴシック" panose="020B0400000000000000" pitchFamily="50" charset="-128"/>
              </a:rPr>
              <a:t>契約書管理アプリ</a:t>
            </a:r>
          </a:p>
        </p:txBody>
      </p:sp>
      <p:sp>
        <p:nvSpPr>
          <p:cNvPr id="20" name="正方形/長方形 19">
            <a:extLst>
              <a:ext uri="{FF2B5EF4-FFF2-40B4-BE49-F238E27FC236}">
                <a16:creationId xmlns:a16="http://schemas.microsoft.com/office/drawing/2014/main" id="{CC0ED991-CC36-DB8A-9002-AC1792F59D7E}"/>
              </a:ext>
            </a:extLst>
          </p:cNvPr>
          <p:cNvSpPr/>
          <p:nvPr/>
        </p:nvSpPr>
        <p:spPr>
          <a:xfrm>
            <a:off x="5940504" y="3001201"/>
            <a:ext cx="508788" cy="28925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8E0564BB-0793-1B81-4D4D-644D33B28536}"/>
              </a:ext>
            </a:extLst>
          </p:cNvPr>
          <p:cNvGrpSpPr/>
          <p:nvPr/>
        </p:nvGrpSpPr>
        <p:grpSpPr>
          <a:xfrm>
            <a:off x="838709" y="2173910"/>
            <a:ext cx="6870386" cy="1943836"/>
            <a:chOff x="1119222" y="2173910"/>
            <a:chExt cx="6870386" cy="1943836"/>
          </a:xfrm>
        </p:grpSpPr>
        <p:pic>
          <p:nvPicPr>
            <p:cNvPr id="18" name="図 17">
              <a:extLst>
                <a:ext uri="{FF2B5EF4-FFF2-40B4-BE49-F238E27FC236}">
                  <a16:creationId xmlns:a16="http://schemas.microsoft.com/office/drawing/2014/main" id="{98AA6D73-3201-88DB-9EC6-74C3A240EE5E}"/>
                </a:ext>
              </a:extLst>
            </p:cNvPr>
            <p:cNvPicPr>
              <a:picLocks noChangeAspect="1"/>
            </p:cNvPicPr>
            <p:nvPr/>
          </p:nvPicPr>
          <p:blipFill>
            <a:blip r:embed="rId6"/>
            <a:stretch>
              <a:fillRect/>
            </a:stretch>
          </p:blipFill>
          <p:spPr>
            <a:xfrm>
              <a:off x="1119222" y="2519982"/>
              <a:ext cx="6870386" cy="1597764"/>
            </a:xfrm>
            <a:prstGeom prst="rect">
              <a:avLst/>
            </a:prstGeom>
          </p:spPr>
          <p:style>
            <a:lnRef idx="2">
              <a:schemeClr val="dk1"/>
            </a:lnRef>
            <a:fillRef idx="1">
              <a:schemeClr val="lt1"/>
            </a:fillRef>
            <a:effectRef idx="0">
              <a:schemeClr val="dk1"/>
            </a:effectRef>
            <a:fontRef idx="minor">
              <a:schemeClr val="dk1"/>
            </a:fontRef>
          </p:style>
        </p:pic>
        <p:sp>
          <p:nvSpPr>
            <p:cNvPr id="23" name="テキスト ボックス 22">
              <a:extLst>
                <a:ext uri="{FF2B5EF4-FFF2-40B4-BE49-F238E27FC236}">
                  <a16:creationId xmlns:a16="http://schemas.microsoft.com/office/drawing/2014/main" id="{387D21D0-17C7-986A-B979-14B96D709DD9}"/>
                </a:ext>
              </a:extLst>
            </p:cNvPr>
            <p:cNvSpPr txBox="1"/>
            <p:nvPr/>
          </p:nvSpPr>
          <p:spPr>
            <a:xfrm>
              <a:off x="2383779" y="2173910"/>
              <a:ext cx="4756306" cy="276999"/>
            </a:xfrm>
            <a:prstGeom prst="rect">
              <a:avLst/>
            </a:prstGeom>
            <a:noFill/>
          </p:spPr>
          <p:txBody>
            <a:bodyPr wrap="square">
              <a:spAutoFit/>
            </a:bodyPr>
            <a:lstStyle/>
            <a:p>
              <a:r>
                <a:rPr lang="ja-JP" altLang="ja-JP" sz="1200" b="1"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顧客名を選択するだけで、登録した情報が自動で呼び出されます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
        <p:nvSpPr>
          <p:cNvPr id="19" name="正方形/長方形 18">
            <a:extLst>
              <a:ext uri="{FF2B5EF4-FFF2-40B4-BE49-F238E27FC236}">
                <a16:creationId xmlns:a16="http://schemas.microsoft.com/office/drawing/2014/main" id="{12C5EC65-AEA6-3E1D-3BA7-B684EB7749AC}"/>
              </a:ext>
            </a:extLst>
          </p:cNvPr>
          <p:cNvSpPr/>
          <p:nvPr/>
        </p:nvSpPr>
        <p:spPr>
          <a:xfrm>
            <a:off x="838709" y="3743729"/>
            <a:ext cx="920593" cy="28925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78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E5A9-FF00-ABE1-AA42-9AC68D499EF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219BF0-EBD1-5214-1086-DA2DD9E364F3}"/>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7</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E1D8F864-1F8F-6FD7-8ABD-FB182FF0F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A74F222-5E86-D10C-5B9B-C76F7F3D0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DB34FAE0-B747-E053-E6C9-7F953DE7D92C}"/>
              </a:ext>
            </a:extLst>
          </p:cNvPr>
          <p:cNvSpPr>
            <a:spLocks noGrp="1"/>
          </p:cNvSpPr>
          <p:nvPr>
            <p:ph type="title"/>
          </p:nvPr>
        </p:nvSpPr>
        <p:spPr>
          <a:xfrm>
            <a:off x="1399735" y="716737"/>
            <a:ext cx="6309360" cy="581826"/>
          </a:xfrm>
        </p:spPr>
        <p:txBody>
          <a:bodyPr/>
          <a:lstStyle/>
          <a:p>
            <a:r>
              <a:rPr lang="ja-JP" altLang="ja-JP" sz="1800" b="1" dirty="0">
                <a:latin typeface="游ゴシック" panose="020B0400000000000000" pitchFamily="50" charset="-128"/>
                <a:ea typeface="游ゴシック" panose="020B0400000000000000" pitchFamily="50" charset="-128"/>
              </a:rPr>
              <a:t>契約書の作成と情報連携</a:t>
            </a:r>
            <a:endParaRPr lang="en-US" altLang="ja-JP" sz="1800" b="1" dirty="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38B94B10-3204-7619-A1A5-7CA93DB19B6D}"/>
              </a:ext>
            </a:extLst>
          </p:cNvPr>
          <p:cNvPicPr>
            <a:picLocks noChangeAspect="1"/>
          </p:cNvPicPr>
          <p:nvPr/>
        </p:nvPicPr>
        <p:blipFill>
          <a:blip r:embed="rId5"/>
          <a:stretch>
            <a:fillRect/>
          </a:stretch>
        </p:blipFill>
        <p:spPr>
          <a:xfrm>
            <a:off x="2213727" y="1439878"/>
            <a:ext cx="4681376" cy="3311731"/>
          </a:xfrm>
          <a:prstGeom prst="rect">
            <a:avLst/>
          </a:prstGeom>
        </p:spPr>
      </p:pic>
      <p:grpSp>
        <p:nvGrpSpPr>
          <p:cNvPr id="13" name="グループ化 12">
            <a:extLst>
              <a:ext uri="{FF2B5EF4-FFF2-40B4-BE49-F238E27FC236}">
                <a16:creationId xmlns:a16="http://schemas.microsoft.com/office/drawing/2014/main" id="{51B5DF28-9842-07C2-7835-2CE5082B6D24}"/>
              </a:ext>
            </a:extLst>
          </p:cNvPr>
          <p:cNvGrpSpPr/>
          <p:nvPr/>
        </p:nvGrpSpPr>
        <p:grpSpPr>
          <a:xfrm>
            <a:off x="2231312" y="2371329"/>
            <a:ext cx="4681376" cy="2334382"/>
            <a:chOff x="2231312" y="2371329"/>
            <a:chExt cx="4681376" cy="2334382"/>
          </a:xfrm>
        </p:grpSpPr>
        <p:sp>
          <p:nvSpPr>
            <p:cNvPr id="9" name="テキスト ボックス 8">
              <a:extLst>
                <a:ext uri="{FF2B5EF4-FFF2-40B4-BE49-F238E27FC236}">
                  <a16:creationId xmlns:a16="http://schemas.microsoft.com/office/drawing/2014/main" id="{E9EEEB7A-4DAF-D7D4-A3A3-E91DA44837A1}"/>
                </a:ext>
              </a:extLst>
            </p:cNvPr>
            <p:cNvSpPr txBox="1"/>
            <p:nvPr/>
          </p:nvSpPr>
          <p:spPr>
            <a:xfrm>
              <a:off x="2771482" y="2371329"/>
              <a:ext cx="3725829" cy="277948"/>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毎回、住所や連絡先を転記する必要はありません</a:t>
              </a:r>
              <a:endParaRPr lang="ja-JP" altLang="en-US" dirty="0"/>
            </a:p>
          </p:txBody>
        </p:sp>
        <p:sp>
          <p:nvSpPr>
            <p:cNvPr id="11" name="正方形/長方形 10">
              <a:extLst>
                <a:ext uri="{FF2B5EF4-FFF2-40B4-BE49-F238E27FC236}">
                  <a16:creationId xmlns:a16="http://schemas.microsoft.com/office/drawing/2014/main" id="{2F6D38E8-669E-089E-FDC4-906A2126211A}"/>
                </a:ext>
              </a:extLst>
            </p:cNvPr>
            <p:cNvSpPr/>
            <p:nvPr/>
          </p:nvSpPr>
          <p:spPr>
            <a:xfrm>
              <a:off x="2231312" y="2633197"/>
              <a:ext cx="4681376" cy="20725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pic>
        <p:nvPicPr>
          <p:cNvPr id="18" name="図 17">
            <a:extLst>
              <a:ext uri="{FF2B5EF4-FFF2-40B4-BE49-F238E27FC236}">
                <a16:creationId xmlns:a16="http://schemas.microsoft.com/office/drawing/2014/main" id="{3D42A339-AED1-81DE-6A2E-AE0A21F370DA}"/>
              </a:ext>
            </a:extLst>
          </p:cNvPr>
          <p:cNvPicPr>
            <a:picLocks noChangeAspect="1"/>
          </p:cNvPicPr>
          <p:nvPr/>
        </p:nvPicPr>
        <p:blipFill>
          <a:blip r:embed="rId6"/>
          <a:stretch>
            <a:fillRect/>
          </a:stretch>
        </p:blipFill>
        <p:spPr>
          <a:xfrm>
            <a:off x="2080726" y="1400261"/>
            <a:ext cx="4982547" cy="3311731"/>
          </a:xfrm>
          <a:prstGeom prst="rect">
            <a:avLst/>
          </a:prstGeom>
        </p:spPr>
        <p:style>
          <a:lnRef idx="2">
            <a:schemeClr val="dk1"/>
          </a:lnRef>
          <a:fillRef idx="1">
            <a:schemeClr val="lt1"/>
          </a:fillRef>
          <a:effectRef idx="0">
            <a:schemeClr val="dk1"/>
          </a:effectRef>
          <a:fontRef idx="minor">
            <a:schemeClr val="dk1"/>
          </a:fontRef>
        </p:style>
      </p:pic>
      <p:grpSp>
        <p:nvGrpSpPr>
          <p:cNvPr id="24" name="グループ化 23">
            <a:extLst>
              <a:ext uri="{FF2B5EF4-FFF2-40B4-BE49-F238E27FC236}">
                <a16:creationId xmlns:a16="http://schemas.microsoft.com/office/drawing/2014/main" id="{C6B95125-FBC7-F269-7E93-8FC93E1075A9}"/>
              </a:ext>
            </a:extLst>
          </p:cNvPr>
          <p:cNvGrpSpPr/>
          <p:nvPr/>
        </p:nvGrpSpPr>
        <p:grpSpPr>
          <a:xfrm>
            <a:off x="2144830" y="2087174"/>
            <a:ext cx="4785443" cy="2147942"/>
            <a:chOff x="2144830" y="2087174"/>
            <a:chExt cx="4785443" cy="2147942"/>
          </a:xfrm>
        </p:grpSpPr>
        <p:sp>
          <p:nvSpPr>
            <p:cNvPr id="21" name="テキスト ボックス 20">
              <a:extLst>
                <a:ext uri="{FF2B5EF4-FFF2-40B4-BE49-F238E27FC236}">
                  <a16:creationId xmlns:a16="http://schemas.microsoft.com/office/drawing/2014/main" id="{BB5B8D6A-FD8E-1008-4D91-1207E29001FE}"/>
                </a:ext>
              </a:extLst>
            </p:cNvPr>
            <p:cNvSpPr txBox="1"/>
            <p:nvPr/>
          </p:nvSpPr>
          <p:spPr>
            <a:xfrm>
              <a:off x="2673914" y="2087174"/>
              <a:ext cx="3725829" cy="276999"/>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あとは、保険の種別やプランなど、契約内容を入力</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4B9BD1C8-FCEB-5677-F8B3-0B092CED649D}"/>
                </a:ext>
              </a:extLst>
            </p:cNvPr>
            <p:cNvSpPr/>
            <p:nvPr/>
          </p:nvSpPr>
          <p:spPr>
            <a:xfrm>
              <a:off x="2144830" y="2371329"/>
              <a:ext cx="4785443" cy="186378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18032ACE-8C50-193B-E2CC-4CBE9469EFF5}"/>
              </a:ext>
            </a:extLst>
          </p:cNvPr>
          <p:cNvGrpSpPr/>
          <p:nvPr/>
        </p:nvGrpSpPr>
        <p:grpSpPr>
          <a:xfrm>
            <a:off x="3081297" y="1690487"/>
            <a:ext cx="3188874" cy="349914"/>
            <a:chOff x="3081297" y="1690487"/>
            <a:chExt cx="3188874" cy="349914"/>
          </a:xfrm>
        </p:grpSpPr>
        <p:sp>
          <p:nvSpPr>
            <p:cNvPr id="25" name="正方形/長方形 24">
              <a:extLst>
                <a:ext uri="{FF2B5EF4-FFF2-40B4-BE49-F238E27FC236}">
                  <a16:creationId xmlns:a16="http://schemas.microsoft.com/office/drawing/2014/main" id="{E8CAC611-85AE-5CD9-1288-A3893528E341}"/>
                </a:ext>
              </a:extLst>
            </p:cNvPr>
            <p:cNvSpPr/>
            <p:nvPr/>
          </p:nvSpPr>
          <p:spPr>
            <a:xfrm>
              <a:off x="3081297" y="1690487"/>
              <a:ext cx="1114185" cy="3499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A6CBA78C-447E-C3CD-BAE3-D686B2A35E21}"/>
                </a:ext>
              </a:extLst>
            </p:cNvPr>
            <p:cNvSpPr txBox="1"/>
            <p:nvPr/>
          </p:nvSpPr>
          <p:spPr>
            <a:xfrm>
              <a:off x="4207469" y="1748093"/>
              <a:ext cx="2062702" cy="276999"/>
            </a:xfrm>
            <a:prstGeom prst="rect">
              <a:avLst/>
            </a:prstGeom>
            <a:noFill/>
          </p:spPr>
          <p:txBody>
            <a:bodyPr wrap="square">
              <a:spAutoFit/>
            </a:bodyPr>
            <a:lstStyle/>
            <a:p>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入力後、</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保存</a:t>
              </a:r>
              <a:r>
                <a:rPr kumimoji="1" lang="ja-JP" altLang="en-US" sz="1200" b="1" kern="1200" dirty="0">
                  <a:solidFill>
                    <a:srgbClr val="FF0000"/>
                  </a:solidFill>
                  <a:effectLst/>
                  <a:latin typeface="游ゴシック" panose="020B0400000000000000" pitchFamily="50" charset="-128"/>
                  <a:ea typeface="游ゴシック" panose="020B0400000000000000" pitchFamily="50" charset="-128"/>
                </a:rPr>
                <a:t>をクリック</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3666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4F5C-932C-4D74-0293-0CA26975261B}"/>
            </a:ext>
          </a:extLst>
        </p:cNvPr>
        <p:cNvGrpSpPr/>
        <p:nvPr/>
      </p:nvGrpSpPr>
      <p:grpSpPr>
        <a:xfrm>
          <a:off x="0" y="0"/>
          <a:ext cx="0" cy="0"/>
          <a:chOff x="0" y="0"/>
          <a:chExt cx="0" cy="0"/>
        </a:xfrm>
      </p:grpSpPr>
      <p:pic>
        <p:nvPicPr>
          <p:cNvPr id="40" name="Picture 4">
            <a:extLst>
              <a:ext uri="{FF2B5EF4-FFF2-40B4-BE49-F238E27FC236}">
                <a16:creationId xmlns:a16="http://schemas.microsoft.com/office/drawing/2014/main" id="{BDA73D09-6E6B-024D-44E4-DB535682F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A18671DA-508C-017B-F37C-3D78BBE2F2C1}"/>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契約書の自動作成と電子保管</a:t>
            </a:r>
            <a:endParaRPr lang="en-US" altLang="ja-JP" sz="1800" b="1" dirty="0">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0F2ED48E-B546-779E-77A9-8AB7E72E2E2C}"/>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8</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04D7642-15B8-2B69-6A5A-3D7B2802A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A875939F-393F-540F-DFC6-95CB66421AD4}"/>
              </a:ext>
            </a:extLst>
          </p:cNvPr>
          <p:cNvPicPr>
            <a:picLocks noChangeAspect="1"/>
          </p:cNvPicPr>
          <p:nvPr/>
        </p:nvPicPr>
        <p:blipFill>
          <a:blip r:embed="rId5"/>
          <a:stretch>
            <a:fillRect/>
          </a:stretch>
        </p:blipFill>
        <p:spPr>
          <a:xfrm>
            <a:off x="2300688" y="1381390"/>
            <a:ext cx="4646534" cy="3377375"/>
          </a:xfrm>
          <a:prstGeom prst="rect">
            <a:avLst/>
          </a:prstGeom>
        </p:spPr>
        <p:style>
          <a:lnRef idx="2">
            <a:schemeClr val="dk1"/>
          </a:lnRef>
          <a:fillRef idx="1">
            <a:schemeClr val="lt1"/>
          </a:fillRef>
          <a:effectRef idx="0">
            <a:schemeClr val="dk1"/>
          </a:effectRef>
          <a:fontRef idx="minor">
            <a:schemeClr val="dk1"/>
          </a:fontRef>
        </p:style>
      </p:pic>
      <p:grpSp>
        <p:nvGrpSpPr>
          <p:cNvPr id="16" name="グループ化 15">
            <a:extLst>
              <a:ext uri="{FF2B5EF4-FFF2-40B4-BE49-F238E27FC236}">
                <a16:creationId xmlns:a16="http://schemas.microsoft.com/office/drawing/2014/main" id="{8DB71A39-A5E7-9144-5A14-3F7575FDAED8}"/>
              </a:ext>
            </a:extLst>
          </p:cNvPr>
          <p:cNvGrpSpPr/>
          <p:nvPr/>
        </p:nvGrpSpPr>
        <p:grpSpPr>
          <a:xfrm>
            <a:off x="3283527" y="2133600"/>
            <a:ext cx="3449783" cy="387927"/>
            <a:chOff x="3283527" y="2133600"/>
            <a:chExt cx="3449783" cy="387927"/>
          </a:xfrm>
        </p:grpSpPr>
        <p:sp>
          <p:nvSpPr>
            <p:cNvPr id="12" name="正方形/長方形 11">
              <a:extLst>
                <a:ext uri="{FF2B5EF4-FFF2-40B4-BE49-F238E27FC236}">
                  <a16:creationId xmlns:a16="http://schemas.microsoft.com/office/drawing/2014/main" id="{1AAB24E1-1016-FDF2-4D6A-AE709DDDA74D}"/>
                </a:ext>
              </a:extLst>
            </p:cNvPr>
            <p:cNvSpPr/>
            <p:nvPr/>
          </p:nvSpPr>
          <p:spPr>
            <a:xfrm>
              <a:off x="3283527" y="2133600"/>
              <a:ext cx="1046018" cy="38792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7F402E7-941F-04B0-7D57-693624036108}"/>
                </a:ext>
              </a:extLst>
            </p:cNvPr>
            <p:cNvSpPr txBox="1"/>
            <p:nvPr/>
          </p:nvSpPr>
          <p:spPr>
            <a:xfrm>
              <a:off x="4329546" y="2220062"/>
              <a:ext cx="2403764" cy="276999"/>
            </a:xfrm>
            <a:prstGeom prst="rect">
              <a:avLst/>
            </a:prstGeom>
            <a:noFill/>
          </p:spPr>
          <p:txBody>
            <a:bodyPr wrap="square">
              <a:spAutoFit/>
            </a:bodyPr>
            <a:lstStyle/>
            <a:p>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帳票作成</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ボタンをクリック</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pic>
        <p:nvPicPr>
          <p:cNvPr id="19" name="図 18">
            <a:extLst>
              <a:ext uri="{FF2B5EF4-FFF2-40B4-BE49-F238E27FC236}">
                <a16:creationId xmlns:a16="http://schemas.microsoft.com/office/drawing/2014/main" id="{404EF53F-89AD-ACC1-14C5-68423443EF9C}"/>
              </a:ext>
            </a:extLst>
          </p:cNvPr>
          <p:cNvPicPr>
            <a:picLocks noChangeAspect="1"/>
          </p:cNvPicPr>
          <p:nvPr/>
        </p:nvPicPr>
        <p:blipFill>
          <a:blip r:embed="rId6"/>
          <a:stretch>
            <a:fillRect/>
          </a:stretch>
        </p:blipFill>
        <p:spPr>
          <a:xfrm>
            <a:off x="2300688" y="1357714"/>
            <a:ext cx="4722806" cy="3401051"/>
          </a:xfrm>
          <a:prstGeom prst="rect">
            <a:avLst/>
          </a:prstGeom>
        </p:spPr>
        <p:style>
          <a:lnRef idx="2">
            <a:schemeClr val="dk1"/>
          </a:lnRef>
          <a:fillRef idx="1">
            <a:schemeClr val="lt1"/>
          </a:fillRef>
          <a:effectRef idx="0">
            <a:schemeClr val="dk1"/>
          </a:effectRef>
          <a:fontRef idx="minor">
            <a:schemeClr val="dk1"/>
          </a:fontRef>
        </p:style>
      </p:pic>
      <p:grpSp>
        <p:nvGrpSpPr>
          <p:cNvPr id="25" name="グループ化 24">
            <a:extLst>
              <a:ext uri="{FF2B5EF4-FFF2-40B4-BE49-F238E27FC236}">
                <a16:creationId xmlns:a16="http://schemas.microsoft.com/office/drawing/2014/main" id="{F382D97F-93EE-455B-8199-F331CE0CF66F}"/>
              </a:ext>
            </a:extLst>
          </p:cNvPr>
          <p:cNvGrpSpPr/>
          <p:nvPr/>
        </p:nvGrpSpPr>
        <p:grpSpPr>
          <a:xfrm>
            <a:off x="3112637" y="1745306"/>
            <a:ext cx="5657290" cy="3037135"/>
            <a:chOff x="3112637" y="1745306"/>
            <a:chExt cx="5657290" cy="3037135"/>
          </a:xfrm>
        </p:grpSpPr>
        <p:sp>
          <p:nvSpPr>
            <p:cNvPr id="20" name="正方形/長方形 19">
              <a:extLst>
                <a:ext uri="{FF2B5EF4-FFF2-40B4-BE49-F238E27FC236}">
                  <a16:creationId xmlns:a16="http://schemas.microsoft.com/office/drawing/2014/main" id="{D98A0AA8-E708-E333-CFBD-C0FF1839D30C}"/>
                </a:ext>
              </a:extLst>
            </p:cNvPr>
            <p:cNvSpPr/>
            <p:nvPr/>
          </p:nvSpPr>
          <p:spPr>
            <a:xfrm>
              <a:off x="5839691" y="4329545"/>
              <a:ext cx="1107531" cy="452896"/>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68A691F7-3037-F79E-E78F-7FBE697B58F3}"/>
                </a:ext>
              </a:extLst>
            </p:cNvPr>
            <p:cNvSpPr txBox="1"/>
            <p:nvPr/>
          </p:nvSpPr>
          <p:spPr>
            <a:xfrm>
              <a:off x="3112637" y="3880444"/>
              <a:ext cx="4582390" cy="461665"/>
            </a:xfrm>
            <a:prstGeom prst="rect">
              <a:avLst/>
            </a:prstGeom>
            <a:noFill/>
          </p:spPr>
          <p:txBody>
            <a:bodyPr wrap="square">
              <a:spAutoFit/>
            </a:bodyPr>
            <a:lstStyle/>
            <a:p>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あらかじめ設定しておいた定型のフォーマットで</a:t>
              </a:r>
              <a:endPar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endParaRPr>
            </a:p>
            <a:p>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契約書が</a:t>
              </a:r>
              <a:r>
                <a:rPr kumimoji="1" lang="en-US" altLang="ja-JP" sz="1200" b="1" i="0" kern="1200" dirty="0">
                  <a:solidFill>
                    <a:srgbClr val="FF0000"/>
                  </a:solidFill>
                  <a:effectLst/>
                  <a:latin typeface="游ゴシック" panose="020B0400000000000000" pitchFamily="50" charset="-128"/>
                  <a:ea typeface="游ゴシック" panose="020B0400000000000000" pitchFamily="50" charset="-128"/>
                </a:rPr>
                <a:t>PDF</a:t>
              </a:r>
              <a:r>
                <a:rPr kumimoji="1" lang="ja-JP" altLang="en-US" sz="1200" b="1" i="0" kern="1200" dirty="0">
                  <a:solidFill>
                    <a:srgbClr val="FF0000"/>
                  </a:solidFill>
                  <a:effectLst/>
                  <a:latin typeface="游ゴシック" panose="020B0400000000000000" pitchFamily="50" charset="-128"/>
                  <a:ea typeface="游ゴシック" panose="020B0400000000000000" pitchFamily="50" charset="-128"/>
                </a:rPr>
                <a:t>として自動作成されました</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pic>
          <p:nvPicPr>
            <p:cNvPr id="24" name="図 23">
              <a:extLst>
                <a:ext uri="{FF2B5EF4-FFF2-40B4-BE49-F238E27FC236}">
                  <a16:creationId xmlns:a16="http://schemas.microsoft.com/office/drawing/2014/main" id="{1DE90C3E-1E5D-5BA7-76FA-FC3ADB26C4A1}"/>
                </a:ext>
              </a:extLst>
            </p:cNvPr>
            <p:cNvPicPr>
              <a:picLocks noChangeAspect="1"/>
            </p:cNvPicPr>
            <p:nvPr/>
          </p:nvPicPr>
          <p:blipFill>
            <a:blip r:embed="rId7"/>
            <a:stretch>
              <a:fillRect/>
            </a:stretch>
          </p:blipFill>
          <p:spPr>
            <a:xfrm>
              <a:off x="5321117" y="1745306"/>
              <a:ext cx="3448810" cy="2122047"/>
            </a:xfrm>
            <a:prstGeom prst="rect">
              <a:avLst/>
            </a:prstGeom>
          </p:spPr>
          <p:style>
            <a:lnRef idx="2">
              <a:schemeClr val="dk1"/>
            </a:lnRef>
            <a:fillRef idx="1">
              <a:schemeClr val="lt1"/>
            </a:fillRef>
            <a:effectRef idx="0">
              <a:schemeClr val="dk1"/>
            </a:effectRef>
            <a:fontRef idx="minor">
              <a:schemeClr val="dk1"/>
            </a:fontRef>
          </p:style>
        </p:pic>
      </p:grpSp>
      <p:sp>
        <p:nvSpPr>
          <p:cNvPr id="26" name="テキスト ボックス 25">
            <a:extLst>
              <a:ext uri="{FF2B5EF4-FFF2-40B4-BE49-F238E27FC236}">
                <a16:creationId xmlns:a16="http://schemas.microsoft.com/office/drawing/2014/main" id="{58EA4EFA-49FC-9E20-79B4-E709D17838D8}"/>
              </a:ext>
            </a:extLst>
          </p:cNvPr>
          <p:cNvSpPr txBox="1"/>
          <p:nvPr/>
        </p:nvSpPr>
        <p:spPr>
          <a:xfrm>
            <a:off x="1814944" y="2648139"/>
            <a:ext cx="525780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これが</a:t>
            </a:r>
            <a:r>
              <a:rPr kumimoji="1" lang="en-US" altLang="ja-JP" sz="1800" b="1" kern="1200" dirty="0">
                <a:solidFill>
                  <a:schemeClr val="tx1"/>
                </a:solidFill>
                <a:effectLst/>
                <a:latin typeface="游ゴシック" panose="020B0400000000000000" pitchFamily="50" charset="-128"/>
                <a:ea typeface="游ゴシック" panose="020B0400000000000000" pitchFamily="50" charset="-128"/>
              </a:rPr>
              <a:t>RICOH </a:t>
            </a: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帳票作成プラグイン</a:t>
            </a:r>
            <a:r>
              <a:rPr kumimoji="1" lang="ja-JP" altLang="en-US" sz="1800" b="1" kern="1200" dirty="0">
                <a:solidFill>
                  <a:schemeClr val="tx1"/>
                </a:solidFill>
                <a:effectLst/>
                <a:latin typeface="游ゴシック" panose="020B0400000000000000" pitchFamily="50" charset="-128"/>
                <a:ea typeface="游ゴシック" panose="020B0400000000000000" pitchFamily="50" charset="-128"/>
              </a:rPr>
              <a:t>の効果</a:t>
            </a:r>
            <a:r>
              <a:rPr kumimoji="1" lang="ja-JP" altLang="ja-JP" sz="1800" b="1" kern="1200" dirty="0">
                <a:solidFill>
                  <a:schemeClr val="tx1"/>
                </a:solidFill>
                <a:effectLst/>
                <a:latin typeface="游ゴシック" panose="020B0400000000000000" pitchFamily="50" charset="-128"/>
                <a:ea typeface="游ゴシック" panose="020B0400000000000000" pitchFamily="50" charset="-128"/>
              </a:rPr>
              <a:t>です</a:t>
            </a:r>
            <a:endParaRPr kumimoji="1" lang="en-US" altLang="ja-JP" sz="1800" b="1" kern="1200" dirty="0">
              <a:solidFill>
                <a:schemeClr val="tx1"/>
              </a:solidFill>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560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74C98-7CA6-57B3-8F57-C292FF79AE7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6C84EA0-5A1D-3885-B765-1870EBA7F1D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9</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7699735-269E-9369-C604-4ABE84FEB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49256645-518F-B509-591C-C927DB4FC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3">
            <a:extLst>
              <a:ext uri="{FF2B5EF4-FFF2-40B4-BE49-F238E27FC236}">
                <a16:creationId xmlns:a16="http://schemas.microsoft.com/office/drawing/2014/main" id="{7A03A353-C5F5-026A-644E-B3F1900212DC}"/>
              </a:ext>
            </a:extLst>
          </p:cNvPr>
          <p:cNvSpPr>
            <a:spLocks noGrp="1"/>
          </p:cNvSpPr>
          <p:nvPr>
            <p:ph type="title"/>
          </p:nvPr>
        </p:nvSpPr>
        <p:spPr>
          <a:xfrm>
            <a:off x="1420836" y="716737"/>
            <a:ext cx="6274191" cy="581826"/>
          </a:xfrm>
        </p:spPr>
        <p:txBody>
          <a:bodyPr/>
          <a:lstStyle/>
          <a:p>
            <a:r>
              <a:rPr lang="ja-JP" altLang="ja-JP" sz="1800" b="1" dirty="0">
                <a:latin typeface="游ゴシック" panose="020B0400000000000000" pitchFamily="50" charset="-128"/>
                <a:ea typeface="游ゴシック" panose="020B0400000000000000" pitchFamily="50" charset="-128"/>
              </a:rPr>
              <a:t>契約書の自動作成と電子保管</a:t>
            </a:r>
            <a:endParaRPr lang="en-US" altLang="ja-JP" sz="1800" b="1" dirty="0">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8839CA35-CE69-4E1C-9D07-E87371602751}"/>
              </a:ext>
            </a:extLst>
          </p:cNvPr>
          <p:cNvPicPr>
            <a:picLocks noChangeAspect="1"/>
          </p:cNvPicPr>
          <p:nvPr/>
        </p:nvPicPr>
        <p:blipFill>
          <a:blip r:embed="rId5"/>
          <a:stretch>
            <a:fillRect/>
          </a:stretch>
        </p:blipFill>
        <p:spPr>
          <a:xfrm>
            <a:off x="2445327" y="1380180"/>
            <a:ext cx="4648200" cy="3378585"/>
          </a:xfrm>
          <a:prstGeom prst="rect">
            <a:avLst/>
          </a:prstGeom>
        </p:spPr>
        <p:style>
          <a:lnRef idx="2">
            <a:schemeClr val="dk1"/>
          </a:lnRef>
          <a:fillRef idx="1">
            <a:schemeClr val="lt1"/>
          </a:fillRef>
          <a:effectRef idx="0">
            <a:schemeClr val="dk1"/>
          </a:effectRef>
          <a:fontRef idx="minor">
            <a:schemeClr val="dk1"/>
          </a:fontRef>
        </p:style>
      </p:pic>
      <p:grpSp>
        <p:nvGrpSpPr>
          <p:cNvPr id="19" name="グループ化 18">
            <a:extLst>
              <a:ext uri="{FF2B5EF4-FFF2-40B4-BE49-F238E27FC236}">
                <a16:creationId xmlns:a16="http://schemas.microsoft.com/office/drawing/2014/main" id="{F2475DA3-2B27-81E6-168C-F8051B8CA538}"/>
              </a:ext>
            </a:extLst>
          </p:cNvPr>
          <p:cNvGrpSpPr/>
          <p:nvPr/>
        </p:nvGrpSpPr>
        <p:grpSpPr>
          <a:xfrm>
            <a:off x="2445327" y="2392325"/>
            <a:ext cx="2235391" cy="678275"/>
            <a:chOff x="2341417" y="2389909"/>
            <a:chExt cx="2235391" cy="678275"/>
          </a:xfrm>
        </p:grpSpPr>
        <p:sp>
          <p:nvSpPr>
            <p:cNvPr id="17" name="正方形/長方形 16">
              <a:extLst>
                <a:ext uri="{FF2B5EF4-FFF2-40B4-BE49-F238E27FC236}">
                  <a16:creationId xmlns:a16="http://schemas.microsoft.com/office/drawing/2014/main" id="{00D9238E-DB2F-85C2-75C9-A94030F7282C}"/>
                </a:ext>
              </a:extLst>
            </p:cNvPr>
            <p:cNvSpPr/>
            <p:nvPr/>
          </p:nvSpPr>
          <p:spPr>
            <a:xfrm>
              <a:off x="2341417" y="2389909"/>
              <a:ext cx="1018309" cy="39485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4EB7858-8DC3-BA02-CEC7-FF75522829FA}"/>
                </a:ext>
              </a:extLst>
            </p:cNvPr>
            <p:cNvSpPr txBox="1"/>
            <p:nvPr/>
          </p:nvSpPr>
          <p:spPr>
            <a:xfrm>
              <a:off x="2466935" y="2791185"/>
              <a:ext cx="2109873" cy="276999"/>
            </a:xfrm>
            <a:prstGeom prst="rect">
              <a:avLst/>
            </a:prstGeom>
            <a:noFill/>
          </p:spPr>
          <p:txBody>
            <a:bodyPr wrap="none" rtlCol="0">
              <a:spAutoFit/>
            </a:bodyPr>
            <a:lstStyle/>
            <a:p>
              <a:r>
                <a:rPr kumimoji="1" lang="en-US" altLang="ja-JP" sz="1200" b="1" dirty="0">
                  <a:solidFill>
                    <a:srgbClr val="FF0000"/>
                  </a:solidFill>
                </a:rPr>
                <a:t>PDF</a:t>
              </a:r>
              <a:r>
                <a:rPr kumimoji="1" lang="ja-JP" altLang="en-US" sz="1200" b="1" dirty="0">
                  <a:solidFill>
                    <a:srgbClr val="FF0000"/>
                  </a:solidFill>
                </a:rPr>
                <a:t>プレビューボタンをクリック</a:t>
              </a:r>
            </a:p>
          </p:txBody>
        </p:sp>
      </p:grpSp>
      <p:pic>
        <p:nvPicPr>
          <p:cNvPr id="22" name="図 21">
            <a:extLst>
              <a:ext uri="{FF2B5EF4-FFF2-40B4-BE49-F238E27FC236}">
                <a16:creationId xmlns:a16="http://schemas.microsoft.com/office/drawing/2014/main" id="{DC3BCEC3-81EE-F0D0-5529-BA5BC7183E34}"/>
              </a:ext>
            </a:extLst>
          </p:cNvPr>
          <p:cNvPicPr>
            <a:picLocks noChangeAspect="1"/>
          </p:cNvPicPr>
          <p:nvPr/>
        </p:nvPicPr>
        <p:blipFill>
          <a:blip r:embed="rId6"/>
          <a:stretch>
            <a:fillRect/>
          </a:stretch>
        </p:blipFill>
        <p:spPr>
          <a:xfrm>
            <a:off x="2377504" y="1314873"/>
            <a:ext cx="4806078" cy="3509200"/>
          </a:xfrm>
          <a:prstGeom prst="rect">
            <a:avLst/>
          </a:prstGeom>
        </p:spPr>
        <p:style>
          <a:lnRef idx="2">
            <a:schemeClr val="dk1"/>
          </a:lnRef>
          <a:fillRef idx="1">
            <a:schemeClr val="lt1"/>
          </a:fillRef>
          <a:effectRef idx="0">
            <a:schemeClr val="dk1"/>
          </a:effectRef>
          <a:fontRef idx="minor">
            <a:schemeClr val="dk1"/>
          </a:fontRef>
        </p:style>
      </p:pic>
      <p:grpSp>
        <p:nvGrpSpPr>
          <p:cNvPr id="33" name="グループ化 32">
            <a:extLst>
              <a:ext uri="{FF2B5EF4-FFF2-40B4-BE49-F238E27FC236}">
                <a16:creationId xmlns:a16="http://schemas.microsoft.com/office/drawing/2014/main" id="{87D498A8-0134-8DF7-3A64-E6173A19F580}"/>
              </a:ext>
            </a:extLst>
          </p:cNvPr>
          <p:cNvGrpSpPr/>
          <p:nvPr/>
        </p:nvGrpSpPr>
        <p:grpSpPr>
          <a:xfrm>
            <a:off x="4792302" y="4056532"/>
            <a:ext cx="2530549" cy="740850"/>
            <a:chOff x="4792302" y="4056532"/>
            <a:chExt cx="2530549" cy="740850"/>
          </a:xfrm>
        </p:grpSpPr>
        <p:sp>
          <p:nvSpPr>
            <p:cNvPr id="27" name="正方形/長方形 26">
              <a:extLst>
                <a:ext uri="{FF2B5EF4-FFF2-40B4-BE49-F238E27FC236}">
                  <a16:creationId xmlns:a16="http://schemas.microsoft.com/office/drawing/2014/main" id="{75440F5B-EC51-BD55-C9C5-FC263DF762FD}"/>
                </a:ext>
              </a:extLst>
            </p:cNvPr>
            <p:cNvSpPr/>
            <p:nvPr/>
          </p:nvSpPr>
          <p:spPr>
            <a:xfrm>
              <a:off x="5958570" y="4377320"/>
              <a:ext cx="1185678" cy="42006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A45FAE06-939A-A8A6-4999-79D8D82128F5}"/>
                </a:ext>
              </a:extLst>
            </p:cNvPr>
            <p:cNvSpPr txBox="1"/>
            <p:nvPr/>
          </p:nvSpPr>
          <p:spPr>
            <a:xfrm>
              <a:off x="4792302" y="4056532"/>
              <a:ext cx="2530549" cy="276999"/>
            </a:xfrm>
            <a:prstGeom prst="rect">
              <a:avLst/>
            </a:prstGeom>
            <a:noFill/>
          </p:spPr>
          <p:txBody>
            <a:bodyPr wrap="square" rtlCol="0">
              <a:spAutoFit/>
            </a:bodyPr>
            <a:lstStyle/>
            <a:p>
              <a:r>
                <a:rPr kumimoji="1" lang="ja-JP" altLang="en-US" sz="1200" b="1" dirty="0">
                  <a:solidFill>
                    <a:srgbClr val="FF0000"/>
                  </a:solidFill>
                  <a:latin typeface="游ゴシック" panose="020B0400000000000000" pitchFamily="50" charset="-128"/>
                  <a:ea typeface="游ゴシック" panose="020B0400000000000000" pitchFamily="50" charset="-128"/>
                </a:rPr>
                <a:t>対象の契約書を選択してクリック</a:t>
              </a:r>
            </a:p>
          </p:txBody>
        </p:sp>
      </p:grpSp>
      <p:grpSp>
        <p:nvGrpSpPr>
          <p:cNvPr id="30" name="グループ化 29">
            <a:extLst>
              <a:ext uri="{FF2B5EF4-FFF2-40B4-BE49-F238E27FC236}">
                <a16:creationId xmlns:a16="http://schemas.microsoft.com/office/drawing/2014/main" id="{1E3EB239-8915-57E4-F81A-B80ACCF0B670}"/>
              </a:ext>
            </a:extLst>
          </p:cNvPr>
          <p:cNvGrpSpPr/>
          <p:nvPr/>
        </p:nvGrpSpPr>
        <p:grpSpPr>
          <a:xfrm>
            <a:off x="1821149" y="1299175"/>
            <a:ext cx="6047029" cy="3127588"/>
            <a:chOff x="1647998" y="1313007"/>
            <a:chExt cx="5991225" cy="3130951"/>
          </a:xfrm>
        </p:grpSpPr>
        <p:pic>
          <p:nvPicPr>
            <p:cNvPr id="29" name="図 28">
              <a:extLst>
                <a:ext uri="{FF2B5EF4-FFF2-40B4-BE49-F238E27FC236}">
                  <a16:creationId xmlns:a16="http://schemas.microsoft.com/office/drawing/2014/main" id="{DC109B32-FAEE-9CE7-47C7-57E909167B2A}"/>
                </a:ext>
              </a:extLst>
            </p:cNvPr>
            <p:cNvPicPr>
              <a:picLocks noChangeAspect="1"/>
            </p:cNvPicPr>
            <p:nvPr/>
          </p:nvPicPr>
          <p:blipFill>
            <a:blip r:embed="rId7"/>
            <a:stretch>
              <a:fillRect/>
            </a:stretch>
          </p:blipFill>
          <p:spPr>
            <a:xfrm>
              <a:off x="1647998" y="1313007"/>
              <a:ext cx="5991225" cy="3130951"/>
            </a:xfrm>
            <a:prstGeom prst="rect">
              <a:avLst/>
            </a:prstGeom>
          </p:spPr>
          <p:style>
            <a:lnRef idx="2">
              <a:schemeClr val="dk1"/>
            </a:lnRef>
            <a:fillRef idx="1">
              <a:schemeClr val="lt1"/>
            </a:fillRef>
            <a:effectRef idx="0">
              <a:schemeClr val="dk1"/>
            </a:effectRef>
            <a:fontRef idx="minor">
              <a:schemeClr val="dk1"/>
            </a:fontRef>
          </p:style>
        </p:pic>
        <p:sp>
          <p:nvSpPr>
            <p:cNvPr id="13" name="テキスト ボックス 12">
              <a:extLst>
                <a:ext uri="{FF2B5EF4-FFF2-40B4-BE49-F238E27FC236}">
                  <a16:creationId xmlns:a16="http://schemas.microsoft.com/office/drawing/2014/main" id="{46EA4655-4CEF-3801-D952-B0BBD27A9C63}"/>
                </a:ext>
              </a:extLst>
            </p:cNvPr>
            <p:cNvSpPr txBox="1"/>
            <p:nvPr/>
          </p:nvSpPr>
          <p:spPr>
            <a:xfrm>
              <a:off x="2377504" y="2419681"/>
              <a:ext cx="4582390" cy="461665"/>
            </a:xfrm>
            <a:prstGeom prst="rect">
              <a:avLst/>
            </a:prstGeom>
            <a:noFill/>
          </p:spPr>
          <p:txBody>
            <a:bodyPr wrap="square">
              <a:spAutoFit/>
            </a:bodyPr>
            <a:lstStyle/>
            <a:p>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作成した契約書は、わざわざダウンロードしなくても、このまま</a:t>
              </a:r>
              <a:r>
                <a:rPr kumimoji="1" lang="en-US" altLang="ja-JP" sz="1200" b="1" kern="1200" dirty="0">
                  <a:solidFill>
                    <a:srgbClr val="FF0000"/>
                  </a:solidFill>
                  <a:effectLst/>
                  <a:latin typeface="游ゴシック" panose="020B0400000000000000" pitchFamily="50" charset="-128"/>
                  <a:ea typeface="游ゴシック" panose="020B0400000000000000" pitchFamily="50" charset="-128"/>
                </a:rPr>
                <a:t>kintone</a:t>
              </a:r>
              <a:r>
                <a:rPr kumimoji="1" lang="ja-JP" altLang="ja-JP" sz="1200" b="1" kern="1200" dirty="0">
                  <a:solidFill>
                    <a:srgbClr val="FF0000"/>
                  </a:solidFill>
                  <a:effectLst/>
                  <a:latin typeface="游ゴシック" panose="020B0400000000000000" pitchFamily="50" charset="-128"/>
                  <a:ea typeface="游ゴシック" panose="020B0400000000000000" pitchFamily="50" charset="-128"/>
                </a:rPr>
                <a:t>の画面上で中身を確認できます</a:t>
              </a:r>
              <a:endParaRPr lang="ja-JP" altLang="en-US" sz="1200" b="1" dirty="0">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4521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ホワイト">
  <a:themeElements>
    <a:clrScheme name="kin_colorbar">
      <a:dk1>
        <a:sysClr val="windowText" lastClr="000000"/>
      </a:dk1>
      <a:lt1>
        <a:sysClr val="window" lastClr="FFFFFF"/>
      </a:lt1>
      <a:dk2>
        <a:srgbClr val="1F497D"/>
      </a:dk2>
      <a:lt2>
        <a:srgbClr val="EEECE1"/>
      </a:lt2>
      <a:accent1>
        <a:srgbClr val="FFBF00"/>
      </a:accent1>
      <a:accent2>
        <a:srgbClr val="F75F1E"/>
      </a:accent2>
      <a:accent3>
        <a:srgbClr val="41CEF9"/>
      </a:accent3>
      <a:accent4>
        <a:srgbClr val="5BBC8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D9A1ECBA26C72418DB5F647F2B44DD9" ma:contentTypeVersion="12" ma:contentTypeDescription="新しいドキュメントを作成します。" ma:contentTypeScope="" ma:versionID="e8df3d0c6f9015e928cb29105db8a280">
  <xsd:schema xmlns:xsd="http://www.w3.org/2001/XMLSchema" xmlns:xs="http://www.w3.org/2001/XMLSchema" xmlns:p="http://schemas.microsoft.com/office/2006/metadata/properties" xmlns:ns2="0b43fd16-ae65-4d99-b7f9-46662c402abb" xmlns:ns3="f6c9241f-dd3a-4733-8cb0-cee6e5a922df" targetNamespace="http://schemas.microsoft.com/office/2006/metadata/properties" ma:root="true" ma:fieldsID="7e9f2468aab4b00aeec128f9ec663a4a" ns2:_="" ns3:_="">
    <xsd:import namespace="0b43fd16-ae65-4d99-b7f9-46662c402abb"/>
    <xsd:import namespace="f6c9241f-dd3a-4733-8cb0-cee6e5a922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BillingMetadata"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fd16-ae65-4d99-b7f9-46662c402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dfb5abf9-1b0b-4892-b803-d3ae41c38501" ma:termSetId="09814cd3-568e-fe90-9814-8d621ff8fb84" ma:anchorId="fba54fb3-c3e1-fe81-a776-ca4b69148c4d" ma:open="true" ma:isKeyword="false">
      <xsd:complexType>
        <xsd:sequence>
          <xsd:element ref="pc:Terms" minOccurs="0" maxOccurs="1"/>
        </xsd:sequence>
      </xsd:complex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c9241f-dd3a-4733-8cb0-cee6e5a922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230011-2967-47a4-b2b6-b4a3e5a73cd1}" ma:internalName="TaxCatchAll" ma:showField="CatchAllData" ma:web="f6c9241f-dd3a-4733-8cb0-cee6e5a922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6c9241f-dd3a-4733-8cb0-cee6e5a922df" xsi:nil="true"/>
    <lcf76f155ced4ddcb4097134ff3c332f xmlns="0b43fd16-ae65-4d99-b7f9-46662c402ab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2A4E77-5AF1-4911-A404-E3348D48326F}">
  <ds:schemaRefs>
    <ds:schemaRef ds:uri="0b43fd16-ae65-4d99-b7f9-46662c402abb"/>
    <ds:schemaRef ds:uri="f6c9241f-dd3a-4733-8cb0-cee6e5a92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37AFCB-5136-4C4F-8200-BEE76EFE4C3F}">
  <ds:schemaRefs>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purl.org/dc/elements/1.1/"/>
    <ds:schemaRef ds:uri="http://purl.org/dc/dcmitype/"/>
    <ds:schemaRef ds:uri="f6c9241f-dd3a-4733-8cb0-cee6e5a922df"/>
    <ds:schemaRef ds:uri="http://www.w3.org/XML/1998/namespace"/>
    <ds:schemaRef ds:uri="0b43fd16-ae65-4d99-b7f9-46662c402abb"/>
    <ds:schemaRef ds:uri="http://schemas.microsoft.com/office/2006/metadata/properties"/>
  </ds:schemaRefs>
</ds:datastoreItem>
</file>

<file path=customXml/itemProps3.xml><?xml version="1.0" encoding="utf-8"?>
<ds:datastoreItem xmlns:ds="http://schemas.openxmlformats.org/officeDocument/2006/customXml" ds:itemID="{27281648-8E68-4116-8861-47A79627BD0E}">
  <ds:schemaRefs>
    <ds:schemaRef ds:uri="http://schemas.microsoft.com/sharepoint/v3/contenttype/forms"/>
  </ds:schemaRefs>
</ds:datastoreItem>
</file>

<file path=docMetadata/LabelInfo.xml><?xml version="1.0" encoding="utf-8"?>
<clbl:labelList xmlns:clbl="http://schemas.microsoft.com/office/2020/mipLabelMetadata">
  <clbl:label id="{48f2c466-82c8-4bb2-913b-b12be80423b6}" enabled="0" method="" siteId="{48f2c466-82c8-4bb2-913b-b12be80423b6}" removed="1"/>
</clbl:labelList>
</file>

<file path=docProps/app.xml><?xml version="1.0" encoding="utf-8"?>
<Properties xmlns="http://schemas.openxmlformats.org/officeDocument/2006/extended-properties" xmlns:vt="http://schemas.openxmlformats.org/officeDocument/2006/docPropsVTypes">
  <TotalTime>194</TotalTime>
  <Words>1449</Words>
  <Application>Microsoft Office PowerPoint</Application>
  <PresentationFormat>画面に合わせる (16:9)</PresentationFormat>
  <Paragraphs>113</Paragraphs>
  <Slides>13</Slides>
  <Notes>13</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13</vt:i4>
      </vt:variant>
    </vt:vector>
  </HeadingPairs>
  <TitlesOfParts>
    <vt:vector size="19" baseType="lpstr">
      <vt:lpstr>YuGothic Medium</vt:lpstr>
      <vt:lpstr>メイリオ</vt:lpstr>
      <vt:lpstr>游ゴシック</vt:lpstr>
      <vt:lpstr>Yu Gothic Medium</vt:lpstr>
      <vt:lpstr>Arial</vt:lpstr>
      <vt:lpstr>ホワイト</vt:lpstr>
      <vt:lpstr>PowerPoint プレゼンテーション</vt:lpstr>
      <vt:lpstr>デモシナリオ</vt:lpstr>
      <vt:lpstr>kintoneポータル画面</vt:lpstr>
      <vt:lpstr>新規顧客の登録と自動採番</vt:lpstr>
      <vt:lpstr>新規顧客の登録と自動採番</vt:lpstr>
      <vt:lpstr>契約書の作成と情報連携</vt:lpstr>
      <vt:lpstr>契約書の作成と情報連携</vt:lpstr>
      <vt:lpstr>契約書の自動作成と電子保管</vt:lpstr>
      <vt:lpstr>契約書の自動作成と電子保管</vt:lpstr>
      <vt:lpstr>保険金請求の受付と進捗管理</vt:lpstr>
      <vt:lpstr>保険金請求の受付と進捗管理</vt:lpstr>
      <vt:lpstr>過去の契約情報の検索</vt:lpstr>
      <vt:lpstr>デモのまとめ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kintone ハンズオンセミナーテンプレート</dc:title>
  <dc:creator>beem mouse</dc:creator>
  <cp:lastModifiedBy>松本孝志(PVC)</cp:lastModifiedBy>
  <cp:revision>1</cp:revision>
  <dcterms:created xsi:type="dcterms:W3CDTF">2023-11-29T10:49:36Z</dcterms:created>
  <dcterms:modified xsi:type="dcterms:W3CDTF">2025-09-17T04:54:02Z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0x0101001D9A1ECBA26C72418DB5F647F2B44DD9</vt:lpwstr>
  </property>
  <property fmtid="{D5CDD505-2E9C-101B-9397-08002B2CF9AE}" pid="3" name="MediaServiceImageTags">
    <vt:lpwstr/>
  </property>
</Properties>
</file>