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69" r:id="rId5"/>
    <p:sldId id="2147471426" r:id="rId6"/>
    <p:sldId id="2076137284" r:id="rId7"/>
    <p:sldId id="2076137285" r:id="rId8"/>
    <p:sldId id="2147471402" r:id="rId9"/>
    <p:sldId id="2147471409" r:id="rId10"/>
    <p:sldId id="2147471418" r:id="rId11"/>
    <p:sldId id="2147471422" r:id="rId12"/>
    <p:sldId id="2147471424" r:id="rId13"/>
    <p:sldId id="2147471427" r:id="rId14"/>
    <p:sldId id="2147471428" r:id="rId15"/>
    <p:sldId id="2147471420" r:id="rId16"/>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6"/>
            <p14:sldId id="2076137284"/>
          </p14:sldIdLst>
        </p14:section>
        <p14:section name="kintone概要" id="{69BCF862-B9A0-4902-BB24-4C005F5F3E80}">
          <p14:sldIdLst>
            <p14:sldId id="2076137285"/>
            <p14:sldId id="2147471402"/>
          </p14:sldIdLst>
        </p14:section>
        <p14:section name="ハンズオン" id="{37FAF3DB-BDCD-47D7-A9E9-FDE52C3199B2}">
          <p14:sldIdLst>
            <p14:sldId id="2147471409"/>
            <p14:sldId id="2147471418"/>
            <p14:sldId id="2147471422"/>
            <p14:sldId id="2147471424"/>
            <p14:sldId id="2147471427"/>
            <p14:sldId id="2147471428"/>
            <p14:sldId id="2147471420"/>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A15D4-4074-4AA2-B88E-1A3DB787BB16}" v="172" dt="2025-09-11T06:01:47.072"/>
  </p1510:revLst>
</p1510:revInfo>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14" y="114"/>
      </p:cViewPr>
      <p:guideLst>
        <p:guide orient="horz" pos="972"/>
        <p:guide orient="horz" pos="1620"/>
        <p:guide pos="2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本孝志(PVC)" userId="21d7afa0-1c0b-42ea-b0d2-7a09fb4cb2b5" providerId="ADAL" clId="{C61C6664-692F-4D15-8729-0BEEB8E3B585}"/>
    <pc:docChg chg="undo custSel addSld delSld modSld sldOrd modSection">
      <pc:chgData name="松本孝志(PVC)" userId="21d7afa0-1c0b-42ea-b0d2-7a09fb4cb2b5" providerId="ADAL" clId="{C61C6664-692F-4D15-8729-0BEEB8E3B585}" dt="2025-08-23T10:58:33.504" v="1530"/>
      <pc:docMkLst>
        <pc:docMk/>
      </pc:docMkLst>
      <pc:sldChg chg="modNotesTx">
        <pc:chgData name="松本孝志(PVC)" userId="21d7afa0-1c0b-42ea-b0d2-7a09fb4cb2b5" providerId="ADAL" clId="{C61C6664-692F-4D15-8729-0BEEB8E3B585}" dt="2025-08-23T08:56:24.926" v="115" actId="20577"/>
        <pc:sldMkLst>
          <pc:docMk/>
          <pc:sldMk cId="2824129592" sldId="269"/>
        </pc:sldMkLst>
      </pc:sldChg>
      <pc:sldChg chg="addSp delSp modSp mod ord delAnim modAnim modNotesTx">
        <pc:chgData name="松本孝志(PVC)" userId="21d7afa0-1c0b-42ea-b0d2-7a09fb4cb2b5" providerId="ADAL" clId="{C61C6664-692F-4D15-8729-0BEEB8E3B585}" dt="2025-08-23T09:06:34.439" v="232"/>
        <pc:sldMkLst>
          <pc:docMk/>
          <pc:sldMk cId="2824226721" sldId="2076137284"/>
        </pc:sldMkLst>
        <pc:spChg chg="mod">
          <ac:chgData name="松本孝志(PVC)" userId="21d7afa0-1c0b-42ea-b0d2-7a09fb4cb2b5" providerId="ADAL" clId="{C61C6664-692F-4D15-8729-0BEEB8E3B585}" dt="2025-08-23T09:05:21.308" v="214"/>
          <ac:spMkLst>
            <pc:docMk/>
            <pc:sldMk cId="2824226721" sldId="2076137284"/>
            <ac:spMk id="2" creationId="{C69B8E3D-8E09-D312-9D05-9564BCCC64D7}"/>
          </ac:spMkLst>
        </pc:spChg>
      </pc:sldChg>
      <pc:sldChg chg="addSp delSp modSp mod delAnim modAnim modNotesTx">
        <pc:chgData name="松本孝志(PVC)" userId="21d7afa0-1c0b-42ea-b0d2-7a09fb4cb2b5" providerId="ADAL" clId="{C61C6664-692F-4D15-8729-0BEEB8E3B585}" dt="2025-08-23T09:22:48.724" v="375" actId="1076"/>
        <pc:sldMkLst>
          <pc:docMk/>
          <pc:sldMk cId="3713929797" sldId="2076137285"/>
        </pc:sldMkLst>
        <pc:spChg chg="mod">
          <ac:chgData name="松本孝志(PVC)" userId="21d7afa0-1c0b-42ea-b0d2-7a09fb4cb2b5" providerId="ADAL" clId="{C61C6664-692F-4D15-8729-0BEEB8E3B585}" dt="2025-08-23T09:07:23.988" v="238" actId="14100"/>
          <ac:spMkLst>
            <pc:docMk/>
            <pc:sldMk cId="3713929797" sldId="2076137285"/>
            <ac:spMk id="25" creationId="{1A6581B5-C8A0-C4B8-6ECF-EEEC90D8E2C7}"/>
          </ac:spMkLst>
        </pc:spChg>
      </pc:sldChg>
      <pc:sldChg chg="addSp delSp modSp mod delAnim modAnim modNotesTx">
        <pc:chgData name="松本孝志(PVC)" userId="21d7afa0-1c0b-42ea-b0d2-7a09fb4cb2b5" providerId="ADAL" clId="{C61C6664-692F-4D15-8729-0BEEB8E3B585}" dt="2025-08-23T09:29:21.471" v="431"/>
        <pc:sldMkLst>
          <pc:docMk/>
          <pc:sldMk cId="3799637116" sldId="2147471402"/>
        </pc:sldMkLst>
        <pc:spChg chg="add mod">
          <ac:chgData name="松本孝志(PVC)" userId="21d7afa0-1c0b-42ea-b0d2-7a09fb4cb2b5" providerId="ADAL" clId="{C61C6664-692F-4D15-8729-0BEEB8E3B585}" dt="2025-08-23T09:24:08.026" v="384"/>
          <ac:spMkLst>
            <pc:docMk/>
            <pc:sldMk cId="3799637116" sldId="2147471402"/>
            <ac:spMk id="4" creationId="{C5BA21BB-4C7B-69F0-3918-8A4D543EAA44}"/>
          </ac:spMkLst>
        </pc:spChg>
      </pc:sldChg>
      <pc:sldChg chg="addSp delSp modSp mod delAnim modAnim modNotesTx">
        <pc:chgData name="松本孝志(PVC)" userId="21d7afa0-1c0b-42ea-b0d2-7a09fb4cb2b5" providerId="ADAL" clId="{C61C6664-692F-4D15-8729-0BEEB8E3B585}" dt="2025-08-23T09:46:01.514" v="625" actId="20577"/>
        <pc:sldMkLst>
          <pc:docMk/>
          <pc:sldMk cId="27877326" sldId="2147471409"/>
        </pc:sldMkLst>
        <pc:spChg chg="mod">
          <ac:chgData name="松本孝志(PVC)" userId="21d7afa0-1c0b-42ea-b0d2-7a09fb4cb2b5" providerId="ADAL" clId="{C61C6664-692F-4D15-8729-0BEEB8E3B585}" dt="2025-08-23T09:29:56.525" v="437" actId="2711"/>
          <ac:spMkLst>
            <pc:docMk/>
            <pc:sldMk cId="27877326" sldId="2147471409"/>
            <ac:spMk id="4" creationId="{6FD8B73B-55ED-0379-2B4E-22645E0AF586}"/>
          </ac:spMkLst>
        </pc:spChg>
      </pc:sldChg>
      <pc:sldChg chg="addSp delSp modSp mod delAnim modAnim modNotesTx">
        <pc:chgData name="松本孝志(PVC)" userId="21d7afa0-1c0b-42ea-b0d2-7a09fb4cb2b5" providerId="ADAL" clId="{C61C6664-692F-4D15-8729-0BEEB8E3B585}" dt="2025-08-23T09:49:38.164" v="675"/>
        <pc:sldMkLst>
          <pc:docMk/>
          <pc:sldMk cId="1366671499" sldId="2147471418"/>
        </pc:sldMkLst>
      </pc:sldChg>
      <pc:sldChg chg="addSp delSp modSp mod modAnim modNotesTx">
        <pc:chgData name="松本孝志(PVC)" userId="21d7afa0-1c0b-42ea-b0d2-7a09fb4cb2b5" providerId="ADAL" clId="{C61C6664-692F-4D15-8729-0BEEB8E3B585}" dt="2025-08-23T10:58:33.504" v="1530"/>
        <pc:sldMkLst>
          <pc:docMk/>
          <pc:sldMk cId="941830028" sldId="2147471420"/>
        </pc:sldMkLst>
        <pc:spChg chg="mod">
          <ac:chgData name="松本孝志(PVC)" userId="21d7afa0-1c0b-42ea-b0d2-7a09fb4cb2b5" providerId="ADAL" clId="{C61C6664-692F-4D15-8729-0BEEB8E3B585}" dt="2025-08-23T10:56:02.018" v="1506" actId="20577"/>
          <ac:spMkLst>
            <pc:docMk/>
            <pc:sldMk cId="941830028" sldId="2147471420"/>
            <ac:spMk id="13" creationId="{B48BA73C-9FFA-6A21-CCB9-93D42C27C4A6}"/>
          </ac:spMkLst>
        </pc:spChg>
        <pc:spChg chg="mod">
          <ac:chgData name="松本孝志(PVC)" userId="21d7afa0-1c0b-42ea-b0d2-7a09fb4cb2b5" providerId="ADAL" clId="{C61C6664-692F-4D15-8729-0BEEB8E3B585}" dt="2025-08-23T10:54:07.763" v="1352" actId="20577"/>
          <ac:spMkLst>
            <pc:docMk/>
            <pc:sldMk cId="941830028" sldId="2147471420"/>
            <ac:spMk id="16" creationId="{85FE70E1-24D0-8086-16D7-8262F5CE21DD}"/>
          </ac:spMkLst>
        </pc:spChg>
        <pc:spChg chg="mod">
          <ac:chgData name="松本孝志(PVC)" userId="21d7afa0-1c0b-42ea-b0d2-7a09fb4cb2b5" providerId="ADAL" clId="{C61C6664-692F-4D15-8729-0BEEB8E3B585}" dt="2025-08-23T10:54:55.651" v="1415" actId="20577"/>
          <ac:spMkLst>
            <pc:docMk/>
            <pc:sldMk cId="941830028" sldId="2147471420"/>
            <ac:spMk id="20" creationId="{9EB9F8F2-019C-3DCB-EA9C-2BFF3CD193A3}"/>
          </ac:spMkLst>
        </pc:spChg>
        <pc:spChg chg="mod">
          <ac:chgData name="松本孝志(PVC)" userId="21d7afa0-1c0b-42ea-b0d2-7a09fb4cb2b5" providerId="ADAL" clId="{C61C6664-692F-4D15-8729-0BEEB8E3B585}" dt="2025-08-23T10:54:29.417" v="1369"/>
          <ac:spMkLst>
            <pc:docMk/>
            <pc:sldMk cId="941830028" sldId="2147471420"/>
            <ac:spMk id="22" creationId="{AC7B5A6B-9A7D-D096-C802-E5B7C7F35512}"/>
          </ac:spMkLst>
        </pc:spChg>
        <pc:spChg chg="mod">
          <ac:chgData name="松本孝志(PVC)" userId="21d7afa0-1c0b-42ea-b0d2-7a09fb4cb2b5" providerId="ADAL" clId="{C61C6664-692F-4D15-8729-0BEEB8E3B585}" dt="2025-08-23T10:55:14.040" v="1445" actId="20577"/>
          <ac:spMkLst>
            <pc:docMk/>
            <pc:sldMk cId="941830028" sldId="2147471420"/>
            <ac:spMk id="24" creationId="{947633F6-20FC-2CB5-BD03-60D84754418C}"/>
          </ac:spMkLst>
        </pc:spChg>
        <pc:spChg chg="mod">
          <ac:chgData name="松本孝志(PVC)" userId="21d7afa0-1c0b-42ea-b0d2-7a09fb4cb2b5" providerId="ADAL" clId="{C61C6664-692F-4D15-8729-0BEEB8E3B585}" dt="2025-08-23T10:55:34.542" v="1492" actId="20577"/>
          <ac:spMkLst>
            <pc:docMk/>
            <pc:sldMk cId="941830028" sldId="2147471420"/>
            <ac:spMk id="29" creationId="{3450A0BE-F2CA-8682-BA3B-8D8A1301D561}"/>
          </ac:spMkLst>
        </pc:spChg>
        <pc:grpChg chg="mod">
          <ac:chgData name="松本孝志(PVC)" userId="21d7afa0-1c0b-42ea-b0d2-7a09fb4cb2b5" providerId="ADAL" clId="{C61C6664-692F-4D15-8729-0BEEB8E3B585}" dt="2025-08-23T10:57:44.713" v="1514" actId="164"/>
          <ac:grpSpMkLst>
            <pc:docMk/>
            <pc:sldMk cId="941830028" sldId="2147471420"/>
            <ac:grpSpMk id="15" creationId="{F6FC0962-3E95-3F88-57B7-255454D54AC9}"/>
          </ac:grpSpMkLst>
        </pc:grpChg>
      </pc:sldChg>
      <pc:sldChg chg="addSp delSp modSp mod delAnim modAnim modNotesTx">
        <pc:chgData name="松本孝志(PVC)" userId="21d7afa0-1c0b-42ea-b0d2-7a09fb4cb2b5" providerId="ADAL" clId="{C61C6664-692F-4D15-8729-0BEEB8E3B585}" dt="2025-08-23T10:16:22.099" v="902" actId="20577"/>
        <pc:sldMkLst>
          <pc:docMk/>
          <pc:sldMk cId="4256046091" sldId="2147471422"/>
        </pc:sldMkLst>
        <pc:spChg chg="mod">
          <ac:chgData name="松本孝志(PVC)" userId="21d7afa0-1c0b-42ea-b0d2-7a09fb4cb2b5" providerId="ADAL" clId="{C61C6664-692F-4D15-8729-0BEEB8E3B585}" dt="2025-08-23T09:50:58.447" v="681" actId="2711"/>
          <ac:spMkLst>
            <pc:docMk/>
            <pc:sldMk cId="4256046091" sldId="2147471422"/>
            <ac:spMk id="4" creationId="{A18671DA-508C-017B-F37C-3D78BBE2F2C1}"/>
          </ac:spMkLst>
        </pc:spChg>
      </pc:sldChg>
      <pc:sldChg chg="addSp delSp modSp mod delAnim modAnim modNotesTx">
        <pc:chgData name="松本孝志(PVC)" userId="21d7afa0-1c0b-42ea-b0d2-7a09fb4cb2b5" providerId="ADAL" clId="{C61C6664-692F-4D15-8729-0BEEB8E3B585}" dt="2025-08-23T10:26:26.687" v="981"/>
        <pc:sldMkLst>
          <pc:docMk/>
          <pc:sldMk cId="1452116435" sldId="2147471424"/>
        </pc:sldMkLst>
        <pc:spChg chg="add mod">
          <ac:chgData name="松本孝志(PVC)" userId="21d7afa0-1c0b-42ea-b0d2-7a09fb4cb2b5" providerId="ADAL" clId="{C61C6664-692F-4D15-8729-0BEEB8E3B585}" dt="2025-08-23T10:15:51.185" v="895"/>
          <ac:spMkLst>
            <pc:docMk/>
            <pc:sldMk cId="1452116435" sldId="2147471424"/>
            <ac:spMk id="10" creationId="{7A03A353-C5F5-026A-644E-B3F1900212DC}"/>
          </ac:spMkLst>
        </pc:spChg>
      </pc:sldChg>
      <pc:sldChg chg="addSp delSp modSp mod delAnim modAnim modNotesTx">
        <pc:chgData name="松本孝志(PVC)" userId="21d7afa0-1c0b-42ea-b0d2-7a09fb4cb2b5" providerId="ADAL" clId="{C61C6664-692F-4D15-8729-0BEEB8E3B585}" dt="2025-08-23T08:56:18.037" v="114" actId="20577"/>
        <pc:sldMkLst>
          <pc:docMk/>
          <pc:sldMk cId="2327053704" sldId="2147471426"/>
        </pc:sldMkLst>
        <pc:spChg chg="mod topLvl">
          <ac:chgData name="松本孝志(PVC)" userId="21d7afa0-1c0b-42ea-b0d2-7a09fb4cb2b5" providerId="ADAL" clId="{C61C6664-692F-4D15-8729-0BEEB8E3B585}" dt="2025-08-23T08:51:13.634" v="76" actId="1076"/>
          <ac:spMkLst>
            <pc:docMk/>
            <pc:sldMk cId="2327053704" sldId="2147471426"/>
            <ac:spMk id="6" creationId="{48D5345B-822D-D655-BD53-EDBBFB32915C}"/>
          </ac:spMkLst>
        </pc:spChg>
        <pc:spChg chg="mod">
          <ac:chgData name="松本孝志(PVC)" userId="21d7afa0-1c0b-42ea-b0d2-7a09fb4cb2b5" providerId="ADAL" clId="{C61C6664-692F-4D15-8729-0BEEB8E3B585}" dt="2025-08-23T08:43:02.268" v="13" actId="113"/>
          <ac:spMkLst>
            <pc:docMk/>
            <pc:sldMk cId="2327053704" sldId="2147471426"/>
            <ac:spMk id="28" creationId="{26E778A5-9B6C-2461-0D2F-457A8E7754C3}"/>
          </ac:spMkLst>
        </pc:spChg>
      </pc:sldChg>
      <pc:sldChg chg="addSp delSp modSp mod delAnim modAnim modNotesTx">
        <pc:chgData name="松本孝志(PVC)" userId="21d7afa0-1c0b-42ea-b0d2-7a09fb4cb2b5" providerId="ADAL" clId="{C61C6664-692F-4D15-8729-0BEEB8E3B585}" dt="2025-08-23T10:34:35.392" v="1078"/>
        <pc:sldMkLst>
          <pc:docMk/>
          <pc:sldMk cId="128008629" sldId="2147471427"/>
        </pc:sldMkLst>
      </pc:sldChg>
      <pc:sldChg chg="addSp delSp modSp add mod delAnim modAnim modNotesTx">
        <pc:chgData name="松本孝志(PVC)" userId="21d7afa0-1c0b-42ea-b0d2-7a09fb4cb2b5" providerId="ADAL" clId="{C61C6664-692F-4D15-8729-0BEEB8E3B585}" dt="2025-08-23T10:42:26.064" v="1215"/>
        <pc:sldMkLst>
          <pc:docMk/>
          <pc:sldMk cId="2505411934" sldId="2147471428"/>
        </pc:sldMkLst>
      </pc:sldChg>
      <pc:sldChg chg="addSp delSp modSp add mod delAnim modAnim modNotesTx">
        <pc:chgData name="松本孝志(PVC)" userId="21d7afa0-1c0b-42ea-b0d2-7a09fb4cb2b5" providerId="ADAL" clId="{C61C6664-692F-4D15-8729-0BEEB8E3B585}" dt="2025-08-23T10:52:10.867" v="1299"/>
        <pc:sldMkLst>
          <pc:docMk/>
          <pc:sldMk cId="2904524591" sldId="2147471429"/>
        </pc:sldMkLst>
      </pc:sldChg>
      <pc:sldChg chg="add del">
        <pc:chgData name="松本孝志(PVC)" userId="21d7afa0-1c0b-42ea-b0d2-7a09fb4cb2b5" providerId="ADAL" clId="{C61C6664-692F-4D15-8729-0BEEB8E3B585}" dt="2025-08-23T10:43:06.444" v="1219" actId="47"/>
        <pc:sldMkLst>
          <pc:docMk/>
          <pc:sldMk cId="4036012099" sldId="2147471430"/>
        </pc:sldMkLst>
      </pc:sldChg>
    </pc:docChg>
  </pc:docChgLst>
  <pc:docChgLst>
    <pc:chgData name="松本孝志(PVC)" userId="21d7afa0-1c0b-42ea-b0d2-7a09fb4cb2b5" providerId="ADAL" clId="{24C7087D-9B8C-4703-A180-7FB15B0BB5A5}"/>
    <pc:docChg chg="undo custSel addSld modSld">
      <pc:chgData name="松本孝志(PVC)" userId="21d7afa0-1c0b-42ea-b0d2-7a09fb4cb2b5" providerId="ADAL" clId="{24C7087D-9B8C-4703-A180-7FB15B0BB5A5}" dt="2025-09-11T06:01:47.072" v="1399"/>
      <pc:docMkLst>
        <pc:docMk/>
      </pc:docMkLst>
      <pc:sldChg chg="modSp mod modNotesTx">
        <pc:chgData name="松本孝志(PVC)" userId="21d7afa0-1c0b-42ea-b0d2-7a09fb4cb2b5" providerId="ADAL" clId="{24C7087D-9B8C-4703-A180-7FB15B0BB5A5}" dt="2025-09-11T01:20:47.398" v="70" actId="20577"/>
        <pc:sldMkLst>
          <pc:docMk/>
          <pc:sldMk cId="2824129592" sldId="269"/>
        </pc:sldMkLst>
        <pc:spChg chg="mod">
          <ac:chgData name="松本孝志(PVC)" userId="21d7afa0-1c0b-42ea-b0d2-7a09fb4cb2b5" providerId="ADAL" clId="{24C7087D-9B8C-4703-A180-7FB15B0BB5A5}" dt="2025-09-11T00:18:46.530" v="3" actId="255"/>
          <ac:spMkLst>
            <pc:docMk/>
            <pc:sldMk cId="2824129592" sldId="269"/>
            <ac:spMk id="3" creationId="{3DA26C59-6B0E-5BA9-60D9-D02E5A40C1EE}"/>
          </ac:spMkLst>
        </pc:spChg>
        <pc:spChg chg="mod">
          <ac:chgData name="松本孝志(PVC)" userId="21d7afa0-1c0b-42ea-b0d2-7a09fb4cb2b5" providerId="ADAL" clId="{24C7087D-9B8C-4703-A180-7FB15B0BB5A5}" dt="2025-09-11T00:19:16.525" v="35" actId="20577"/>
          <ac:spMkLst>
            <pc:docMk/>
            <pc:sldMk cId="2824129592" sldId="269"/>
            <ac:spMk id="5" creationId="{939A31EE-A4A8-A672-BC78-CB10186DDC20}"/>
          </ac:spMkLst>
        </pc:spChg>
      </pc:sldChg>
      <pc:sldChg chg="addSp delSp modSp mod delAnim modAnim modNotesTx">
        <pc:chgData name="松本孝志(PVC)" userId="21d7afa0-1c0b-42ea-b0d2-7a09fb4cb2b5" providerId="ADAL" clId="{24C7087D-9B8C-4703-A180-7FB15B0BB5A5}" dt="2025-09-11T02:19:23.042" v="258"/>
        <pc:sldMkLst>
          <pc:docMk/>
          <pc:sldMk cId="2824226721" sldId="2076137284"/>
        </pc:sldMkLst>
        <pc:spChg chg="add mod">
          <ac:chgData name="松本孝志(PVC)" userId="21d7afa0-1c0b-42ea-b0d2-7a09fb4cb2b5" providerId="ADAL" clId="{24C7087D-9B8C-4703-A180-7FB15B0BB5A5}" dt="2025-09-11T02:13:44.535" v="196" actId="164"/>
          <ac:spMkLst>
            <pc:docMk/>
            <pc:sldMk cId="2824226721" sldId="2076137284"/>
            <ac:spMk id="8" creationId="{6BE13207-D3F2-6E9D-6BBC-719C81F48EE3}"/>
          </ac:spMkLst>
        </pc:spChg>
        <pc:spChg chg="add mod">
          <ac:chgData name="松本孝志(PVC)" userId="21d7afa0-1c0b-42ea-b0d2-7a09fb4cb2b5" providerId="ADAL" clId="{24C7087D-9B8C-4703-A180-7FB15B0BB5A5}" dt="2025-09-11T02:15:43.996" v="207" actId="164"/>
          <ac:spMkLst>
            <pc:docMk/>
            <pc:sldMk cId="2824226721" sldId="2076137284"/>
            <ac:spMk id="20" creationId="{CB3481F6-2387-5E45-DDD4-7E89DCA76420}"/>
          </ac:spMkLst>
        </pc:spChg>
        <pc:spChg chg="add del mod">
          <ac:chgData name="松本孝志(PVC)" userId="21d7afa0-1c0b-42ea-b0d2-7a09fb4cb2b5" providerId="ADAL" clId="{24C7087D-9B8C-4703-A180-7FB15B0BB5A5}" dt="2025-09-11T02:16:38.835" v="211" actId="478"/>
          <ac:spMkLst>
            <pc:docMk/>
            <pc:sldMk cId="2824226721" sldId="2076137284"/>
            <ac:spMk id="23" creationId="{0CCF0CD1-873E-3A17-426F-44841C6B488F}"/>
          </ac:spMkLst>
        </pc:spChg>
        <pc:spChg chg="add mod">
          <ac:chgData name="松本孝志(PVC)" userId="21d7afa0-1c0b-42ea-b0d2-7a09fb4cb2b5" providerId="ADAL" clId="{24C7087D-9B8C-4703-A180-7FB15B0BB5A5}" dt="2025-09-11T02:17:56.112" v="224" actId="164"/>
          <ac:spMkLst>
            <pc:docMk/>
            <pc:sldMk cId="2824226721" sldId="2076137284"/>
            <ac:spMk id="25" creationId="{A3DCBC8E-75BB-4079-F04C-87FAF552B040}"/>
          </ac:spMkLst>
        </pc:spChg>
        <pc:spChg chg="add mod">
          <ac:chgData name="松本孝志(PVC)" userId="21d7afa0-1c0b-42ea-b0d2-7a09fb4cb2b5" providerId="ADAL" clId="{24C7087D-9B8C-4703-A180-7FB15B0BB5A5}" dt="2025-09-11T02:17:56.112" v="224" actId="164"/>
          <ac:spMkLst>
            <pc:docMk/>
            <pc:sldMk cId="2824226721" sldId="2076137284"/>
            <ac:spMk id="27" creationId="{046400BB-0C72-CCB2-6473-68B80348EE53}"/>
          </ac:spMkLst>
        </pc:spChg>
        <pc:spChg chg="add mod">
          <ac:chgData name="松本孝志(PVC)" userId="21d7afa0-1c0b-42ea-b0d2-7a09fb4cb2b5" providerId="ADAL" clId="{24C7087D-9B8C-4703-A180-7FB15B0BB5A5}" dt="2025-09-11T02:19:04.142" v="255" actId="164"/>
          <ac:spMkLst>
            <pc:docMk/>
            <pc:sldMk cId="2824226721" sldId="2076137284"/>
            <ac:spMk id="32" creationId="{6690D055-4C5C-5A62-68CF-BC0F5DD1933D}"/>
          </ac:spMkLst>
        </pc:spChg>
        <pc:grpChg chg="del">
          <ac:chgData name="松本孝志(PVC)" userId="21d7afa0-1c0b-42ea-b0d2-7a09fb4cb2b5" providerId="ADAL" clId="{24C7087D-9B8C-4703-A180-7FB15B0BB5A5}" dt="2025-09-11T02:08:32.581" v="183" actId="478"/>
          <ac:grpSpMkLst>
            <pc:docMk/>
            <pc:sldMk cId="2824226721" sldId="2076137284"/>
            <ac:grpSpMk id="13" creationId="{42FB0392-8303-3573-3B87-E30C61C4FA35}"/>
          </ac:grpSpMkLst>
        </pc:grpChg>
        <pc:grpChg chg="add mod">
          <ac:chgData name="松本孝志(PVC)" userId="21d7afa0-1c0b-42ea-b0d2-7a09fb4cb2b5" providerId="ADAL" clId="{24C7087D-9B8C-4703-A180-7FB15B0BB5A5}" dt="2025-09-11T02:13:44.535" v="196" actId="164"/>
          <ac:grpSpMkLst>
            <pc:docMk/>
            <pc:sldMk cId="2824226721" sldId="2076137284"/>
            <ac:grpSpMk id="18" creationId="{47C33C44-2E7A-CA40-A9BA-FFFC19C4D916}"/>
          </ac:grpSpMkLst>
        </pc:grpChg>
        <pc:grpChg chg="add mod">
          <ac:chgData name="松本孝志(PVC)" userId="21d7afa0-1c0b-42ea-b0d2-7a09fb4cb2b5" providerId="ADAL" clId="{24C7087D-9B8C-4703-A180-7FB15B0BB5A5}" dt="2025-09-11T02:19:04.142" v="255" actId="164"/>
          <ac:grpSpMkLst>
            <pc:docMk/>
            <pc:sldMk cId="2824226721" sldId="2076137284"/>
            <ac:grpSpMk id="21" creationId="{E15C3815-5AA4-9A21-C1CD-9C8CB787BC7E}"/>
          </ac:grpSpMkLst>
        </pc:grpChg>
        <pc:grpChg chg="del">
          <ac:chgData name="松本孝志(PVC)" userId="21d7afa0-1c0b-42ea-b0d2-7a09fb4cb2b5" providerId="ADAL" clId="{24C7087D-9B8C-4703-A180-7FB15B0BB5A5}" dt="2025-09-11T02:08:34.508" v="184" actId="478"/>
          <ac:grpSpMkLst>
            <pc:docMk/>
            <pc:sldMk cId="2824226721" sldId="2076137284"/>
            <ac:grpSpMk id="24" creationId="{4B9FA057-A03B-688E-3896-46F30D7A0CA6}"/>
          </ac:grpSpMkLst>
        </pc:grpChg>
        <pc:grpChg chg="add mod">
          <ac:chgData name="松本孝志(PVC)" userId="21d7afa0-1c0b-42ea-b0d2-7a09fb4cb2b5" providerId="ADAL" clId="{24C7087D-9B8C-4703-A180-7FB15B0BB5A5}" dt="2025-09-11T02:17:56.112" v="224" actId="164"/>
          <ac:grpSpMkLst>
            <pc:docMk/>
            <pc:sldMk cId="2824226721" sldId="2076137284"/>
            <ac:grpSpMk id="28" creationId="{66F1D185-644B-5F81-E020-7D054C7E16BB}"/>
          </ac:grpSpMkLst>
        </pc:grpChg>
        <pc:grpChg chg="del">
          <ac:chgData name="松本孝志(PVC)" userId="21d7afa0-1c0b-42ea-b0d2-7a09fb4cb2b5" providerId="ADAL" clId="{24C7087D-9B8C-4703-A180-7FB15B0BB5A5}" dt="2025-09-11T02:08:31.857" v="182" actId="478"/>
          <ac:grpSpMkLst>
            <pc:docMk/>
            <pc:sldMk cId="2824226721" sldId="2076137284"/>
            <ac:grpSpMk id="30" creationId="{E6606BD3-2928-7865-4294-A5872E212C75}"/>
          </ac:grpSpMkLst>
        </pc:grpChg>
        <pc:grpChg chg="add mod ord">
          <ac:chgData name="松本孝志(PVC)" userId="21d7afa0-1c0b-42ea-b0d2-7a09fb4cb2b5" providerId="ADAL" clId="{24C7087D-9B8C-4703-A180-7FB15B0BB5A5}" dt="2025-09-11T02:19:15.897" v="257" actId="171"/>
          <ac:grpSpMkLst>
            <pc:docMk/>
            <pc:sldMk cId="2824226721" sldId="2076137284"/>
            <ac:grpSpMk id="33" creationId="{517C387B-99A8-74A9-9257-951270F2E1EB}"/>
          </ac:grpSpMkLst>
        </pc:grpChg>
        <pc:picChg chg="add mod ord">
          <ac:chgData name="松本孝志(PVC)" userId="21d7afa0-1c0b-42ea-b0d2-7a09fb4cb2b5" providerId="ADAL" clId="{24C7087D-9B8C-4703-A180-7FB15B0BB5A5}" dt="2025-09-11T02:15:43.996" v="207" actId="164"/>
          <ac:picMkLst>
            <pc:docMk/>
            <pc:sldMk cId="2824226721" sldId="2076137284"/>
            <ac:picMk id="10" creationId="{50309093-D4C9-547C-A983-1EC54A26E7D1}"/>
          </ac:picMkLst>
        </pc:picChg>
        <pc:picChg chg="add mod">
          <ac:chgData name="松本孝志(PVC)" userId="21d7afa0-1c0b-42ea-b0d2-7a09fb4cb2b5" providerId="ADAL" clId="{24C7087D-9B8C-4703-A180-7FB15B0BB5A5}" dt="2025-09-11T02:13:44.535" v="196" actId="164"/>
          <ac:picMkLst>
            <pc:docMk/>
            <pc:sldMk cId="2824226721" sldId="2076137284"/>
            <ac:picMk id="15" creationId="{7A8E6EE2-2EF1-61D6-4494-10E4FED9E556}"/>
          </ac:picMkLst>
        </pc:picChg>
      </pc:sldChg>
      <pc:sldChg chg="addSp delSp modSp mod delAnim modAnim modNotesTx">
        <pc:chgData name="松本孝志(PVC)" userId="21d7afa0-1c0b-42ea-b0d2-7a09fb4cb2b5" providerId="ADAL" clId="{24C7087D-9B8C-4703-A180-7FB15B0BB5A5}" dt="2025-09-11T02:58:22.146" v="362"/>
        <pc:sldMkLst>
          <pc:docMk/>
          <pc:sldMk cId="3713929797" sldId="2076137285"/>
        </pc:sldMkLst>
        <pc:spChg chg="add mod">
          <ac:chgData name="松本孝志(PVC)" userId="21d7afa0-1c0b-42ea-b0d2-7a09fb4cb2b5" providerId="ADAL" clId="{24C7087D-9B8C-4703-A180-7FB15B0BB5A5}" dt="2025-09-11T02:23:55.975" v="285" actId="164"/>
          <ac:spMkLst>
            <pc:docMk/>
            <pc:sldMk cId="3713929797" sldId="2076137285"/>
            <ac:spMk id="8" creationId="{D47CB2C0-EDE6-8325-F6F7-4FCA80DF087E}"/>
          </ac:spMkLst>
        </pc:spChg>
        <pc:spChg chg="add mod">
          <ac:chgData name="松本孝志(PVC)" userId="21d7afa0-1c0b-42ea-b0d2-7a09fb4cb2b5" providerId="ADAL" clId="{24C7087D-9B8C-4703-A180-7FB15B0BB5A5}" dt="2025-09-11T02:54:19.940" v="322" actId="1076"/>
          <ac:spMkLst>
            <pc:docMk/>
            <pc:sldMk cId="3713929797" sldId="2076137285"/>
            <ac:spMk id="15" creationId="{203D2130-8B15-3CF8-2F19-58CA986CEDAD}"/>
          </ac:spMkLst>
        </pc:spChg>
        <pc:spChg chg="add mod">
          <ac:chgData name="松本孝志(PVC)" userId="21d7afa0-1c0b-42ea-b0d2-7a09fb4cb2b5" providerId="ADAL" clId="{24C7087D-9B8C-4703-A180-7FB15B0BB5A5}" dt="2025-09-11T02:52:25.554" v="315" actId="164"/>
          <ac:spMkLst>
            <pc:docMk/>
            <pc:sldMk cId="3713929797" sldId="2076137285"/>
            <ac:spMk id="16" creationId="{8F0782BB-8D6D-826E-3D92-A44AF9486659}"/>
          </ac:spMkLst>
        </pc:spChg>
        <pc:spChg chg="add mod">
          <ac:chgData name="松本孝志(PVC)" userId="21d7afa0-1c0b-42ea-b0d2-7a09fb4cb2b5" providerId="ADAL" clId="{24C7087D-9B8C-4703-A180-7FB15B0BB5A5}" dt="2025-09-11T02:56:10.661" v="343" actId="164"/>
          <ac:spMkLst>
            <pc:docMk/>
            <pc:sldMk cId="3713929797" sldId="2076137285"/>
            <ac:spMk id="24" creationId="{9FB38D01-1D06-4FDC-10DE-B6E52B7834AD}"/>
          </ac:spMkLst>
        </pc:spChg>
        <pc:spChg chg="mod">
          <ac:chgData name="松本孝志(PVC)" userId="21d7afa0-1c0b-42ea-b0d2-7a09fb4cb2b5" providerId="ADAL" clId="{24C7087D-9B8C-4703-A180-7FB15B0BB5A5}" dt="2025-09-11T02:20:50.758" v="264" actId="2711"/>
          <ac:spMkLst>
            <pc:docMk/>
            <pc:sldMk cId="3713929797" sldId="2076137285"/>
            <ac:spMk id="25" creationId="{1A6581B5-C8A0-C4B8-6ECF-EEEC90D8E2C7}"/>
          </ac:spMkLst>
        </pc:spChg>
        <pc:spChg chg="add mod">
          <ac:chgData name="松本孝志(PVC)" userId="21d7afa0-1c0b-42ea-b0d2-7a09fb4cb2b5" providerId="ADAL" clId="{24C7087D-9B8C-4703-A180-7FB15B0BB5A5}" dt="2025-09-11T02:56:10.661" v="343" actId="164"/>
          <ac:spMkLst>
            <pc:docMk/>
            <pc:sldMk cId="3713929797" sldId="2076137285"/>
            <ac:spMk id="26" creationId="{E388F753-CE62-EA48-D6E5-813D5C0A413B}"/>
          </ac:spMkLst>
        </pc:spChg>
        <pc:spChg chg="add mod">
          <ac:chgData name="松本孝志(PVC)" userId="21d7afa0-1c0b-42ea-b0d2-7a09fb4cb2b5" providerId="ADAL" clId="{24C7087D-9B8C-4703-A180-7FB15B0BB5A5}" dt="2025-09-11T02:57:35.813" v="356" actId="164"/>
          <ac:spMkLst>
            <pc:docMk/>
            <pc:sldMk cId="3713929797" sldId="2076137285"/>
            <ac:spMk id="32" creationId="{6059205F-0859-9153-9B4C-094711BDCD71}"/>
          </ac:spMkLst>
        </pc:spChg>
        <pc:spChg chg="add mod">
          <ac:chgData name="松本孝志(PVC)" userId="21d7afa0-1c0b-42ea-b0d2-7a09fb4cb2b5" providerId="ADAL" clId="{24C7087D-9B8C-4703-A180-7FB15B0BB5A5}" dt="2025-09-11T02:57:35.813" v="356" actId="164"/>
          <ac:spMkLst>
            <pc:docMk/>
            <pc:sldMk cId="3713929797" sldId="2076137285"/>
            <ac:spMk id="35" creationId="{5B9CF253-39F4-F7F2-D919-1AEFE17AFB6C}"/>
          </ac:spMkLst>
        </pc:spChg>
        <pc:grpChg chg="add mod">
          <ac:chgData name="松本孝志(PVC)" userId="21d7afa0-1c0b-42ea-b0d2-7a09fb4cb2b5" providerId="ADAL" clId="{24C7087D-9B8C-4703-A180-7FB15B0BB5A5}" dt="2025-09-11T02:23:55.975" v="285" actId="164"/>
          <ac:grpSpMkLst>
            <pc:docMk/>
            <pc:sldMk cId="3713929797" sldId="2076137285"/>
            <ac:grpSpMk id="10" creationId="{C56C57BB-53BC-4268-F248-02685FE41B02}"/>
          </ac:grpSpMkLst>
        </pc:grpChg>
        <pc:grpChg chg="del">
          <ac:chgData name="松本孝志(PVC)" userId="21d7afa0-1c0b-42ea-b0d2-7a09fb4cb2b5" providerId="ADAL" clId="{24C7087D-9B8C-4703-A180-7FB15B0BB5A5}" dt="2025-09-11T02:21:10.606" v="269" actId="478"/>
          <ac:grpSpMkLst>
            <pc:docMk/>
            <pc:sldMk cId="3713929797" sldId="2076137285"/>
            <ac:grpSpMk id="14" creationId="{D07666CC-A58E-7315-FE75-0C102C67CCB7}"/>
          </ac:grpSpMkLst>
        </pc:grpChg>
        <pc:grpChg chg="add mod">
          <ac:chgData name="松本孝志(PVC)" userId="21d7afa0-1c0b-42ea-b0d2-7a09fb4cb2b5" providerId="ADAL" clId="{24C7087D-9B8C-4703-A180-7FB15B0BB5A5}" dt="2025-09-11T02:52:25.554" v="315" actId="164"/>
          <ac:grpSpMkLst>
            <pc:docMk/>
            <pc:sldMk cId="3713929797" sldId="2076137285"/>
            <ac:grpSpMk id="17" creationId="{8B112035-45B5-4756-ABBA-846AA14E2A30}"/>
          </ac:grpSpMkLst>
        </pc:grpChg>
        <pc:grpChg chg="del">
          <ac:chgData name="松本孝志(PVC)" userId="21d7afa0-1c0b-42ea-b0d2-7a09fb4cb2b5" providerId="ADAL" clId="{24C7087D-9B8C-4703-A180-7FB15B0BB5A5}" dt="2025-09-11T02:21:06.466" v="266" actId="478"/>
          <ac:grpSpMkLst>
            <pc:docMk/>
            <pc:sldMk cId="3713929797" sldId="2076137285"/>
            <ac:grpSpMk id="19" creationId="{6E6D8BF2-A5A6-4656-6BA3-4B88C199A9DA}"/>
          </ac:grpSpMkLst>
        </pc:grpChg>
        <pc:grpChg chg="add mod">
          <ac:chgData name="松本孝志(PVC)" userId="21d7afa0-1c0b-42ea-b0d2-7a09fb4cb2b5" providerId="ADAL" clId="{24C7087D-9B8C-4703-A180-7FB15B0BB5A5}" dt="2025-09-11T02:56:10.661" v="343" actId="164"/>
          <ac:grpSpMkLst>
            <pc:docMk/>
            <pc:sldMk cId="3713929797" sldId="2076137285"/>
            <ac:grpSpMk id="28" creationId="{4E6D8080-60E3-1F55-88EE-7469C97BF830}"/>
          </ac:grpSpMkLst>
        </pc:grpChg>
        <pc:grpChg chg="del">
          <ac:chgData name="松本孝志(PVC)" userId="21d7afa0-1c0b-42ea-b0d2-7a09fb4cb2b5" providerId="ADAL" clId="{24C7087D-9B8C-4703-A180-7FB15B0BB5A5}" dt="2025-09-11T02:21:09.224" v="268" actId="478"/>
          <ac:grpSpMkLst>
            <pc:docMk/>
            <pc:sldMk cId="3713929797" sldId="2076137285"/>
            <ac:grpSpMk id="31" creationId="{4B80DDD0-3345-7FC5-1959-E89DF37ECB65}"/>
          </ac:grpSpMkLst>
        </pc:grpChg>
        <pc:grpChg chg="del">
          <ac:chgData name="松本孝志(PVC)" userId="21d7afa0-1c0b-42ea-b0d2-7a09fb4cb2b5" providerId="ADAL" clId="{24C7087D-9B8C-4703-A180-7FB15B0BB5A5}" dt="2025-09-11T02:21:03.786" v="265" actId="478"/>
          <ac:grpSpMkLst>
            <pc:docMk/>
            <pc:sldMk cId="3713929797" sldId="2076137285"/>
            <ac:grpSpMk id="34" creationId="{BF546F9D-9F40-B466-E2C4-5AE919D34AB3}"/>
          </ac:grpSpMkLst>
        </pc:grpChg>
        <pc:grpChg chg="add mod">
          <ac:chgData name="松本孝志(PVC)" userId="21d7afa0-1c0b-42ea-b0d2-7a09fb4cb2b5" providerId="ADAL" clId="{24C7087D-9B8C-4703-A180-7FB15B0BB5A5}" dt="2025-09-11T02:57:35.813" v="356" actId="164"/>
          <ac:grpSpMkLst>
            <pc:docMk/>
            <pc:sldMk cId="3713929797" sldId="2076137285"/>
            <ac:grpSpMk id="36" creationId="{9F156C49-AE7E-4867-623A-8CD2FBEE2728}"/>
          </ac:grpSpMkLst>
        </pc:grpChg>
        <pc:grpChg chg="del">
          <ac:chgData name="松本孝志(PVC)" userId="21d7afa0-1c0b-42ea-b0d2-7a09fb4cb2b5" providerId="ADAL" clId="{24C7087D-9B8C-4703-A180-7FB15B0BB5A5}" dt="2025-09-11T02:21:07.722" v="267" actId="478"/>
          <ac:grpSpMkLst>
            <pc:docMk/>
            <pc:sldMk cId="3713929797" sldId="2076137285"/>
            <ac:grpSpMk id="39" creationId="{9049410C-B56D-94A5-0845-5C6535609FC3}"/>
          </ac:grpSpMkLst>
        </pc:grpChg>
        <pc:picChg chg="add mod">
          <ac:chgData name="松本孝志(PVC)" userId="21d7afa0-1c0b-42ea-b0d2-7a09fb4cb2b5" providerId="ADAL" clId="{24C7087D-9B8C-4703-A180-7FB15B0BB5A5}" dt="2025-09-11T02:23:55.975" v="285" actId="164"/>
          <ac:picMkLst>
            <pc:docMk/>
            <pc:sldMk cId="3713929797" sldId="2076137285"/>
            <ac:picMk id="6" creationId="{7ECFEFF3-B7EF-D1AE-FD34-1CD6557863B7}"/>
          </ac:picMkLst>
        </pc:picChg>
        <pc:picChg chg="add mod">
          <ac:chgData name="松本孝志(PVC)" userId="21d7afa0-1c0b-42ea-b0d2-7a09fb4cb2b5" providerId="ADAL" clId="{24C7087D-9B8C-4703-A180-7FB15B0BB5A5}" dt="2025-09-11T02:57:05.097" v="351" actId="13822"/>
          <ac:picMkLst>
            <pc:docMk/>
            <pc:sldMk cId="3713929797" sldId="2076137285"/>
            <ac:picMk id="21" creationId="{B6843950-ED25-080B-0E91-04FE884A2BC8}"/>
          </ac:picMkLst>
        </pc:picChg>
      </pc:sldChg>
      <pc:sldChg chg="addSp delSp modSp mod delAnim modAnim modNotesTx">
        <pc:chgData name="松本孝志(PVC)" userId="21d7afa0-1c0b-42ea-b0d2-7a09fb4cb2b5" providerId="ADAL" clId="{24C7087D-9B8C-4703-A180-7FB15B0BB5A5}" dt="2025-09-11T04:14:33.535" v="411" actId="1076"/>
        <pc:sldMkLst>
          <pc:docMk/>
          <pc:sldMk cId="3799637116" sldId="2147471402"/>
        </pc:sldMkLst>
        <pc:spChg chg="mod">
          <ac:chgData name="松本孝志(PVC)" userId="21d7afa0-1c0b-42ea-b0d2-7a09fb4cb2b5" providerId="ADAL" clId="{24C7087D-9B8C-4703-A180-7FB15B0BB5A5}" dt="2025-09-11T04:12:19.995" v="392"/>
          <ac:spMkLst>
            <pc:docMk/>
            <pc:sldMk cId="3799637116" sldId="2147471402"/>
            <ac:spMk id="4" creationId="{C5BA21BB-4C7B-69F0-3918-8A4D543EAA44}"/>
          </ac:spMkLst>
        </pc:spChg>
        <pc:spChg chg="add mod">
          <ac:chgData name="松本孝志(PVC)" userId="21d7afa0-1c0b-42ea-b0d2-7a09fb4cb2b5" providerId="ADAL" clId="{24C7087D-9B8C-4703-A180-7FB15B0BB5A5}" dt="2025-09-11T04:11:06.222" v="389" actId="164"/>
          <ac:spMkLst>
            <pc:docMk/>
            <pc:sldMk cId="3799637116" sldId="2147471402"/>
            <ac:spMk id="9" creationId="{CE235A18-BE8F-FFF5-A6E5-2388458DCD07}"/>
          </ac:spMkLst>
        </pc:spChg>
        <pc:spChg chg="mod">
          <ac:chgData name="松本孝志(PVC)" userId="21d7afa0-1c0b-42ea-b0d2-7a09fb4cb2b5" providerId="ADAL" clId="{24C7087D-9B8C-4703-A180-7FB15B0BB5A5}" dt="2025-09-11T04:14:33.535" v="411" actId="1076"/>
          <ac:spMkLst>
            <pc:docMk/>
            <pc:sldMk cId="3799637116" sldId="2147471402"/>
            <ac:spMk id="15" creationId="{D2ABC1BD-C8DC-54A2-6A53-4967E684971F}"/>
          </ac:spMkLst>
        </pc:spChg>
        <pc:spChg chg="mod">
          <ac:chgData name="松本孝志(PVC)" userId="21d7afa0-1c0b-42ea-b0d2-7a09fb4cb2b5" providerId="ADAL" clId="{24C7087D-9B8C-4703-A180-7FB15B0BB5A5}" dt="2025-09-11T04:13:25.564" v="404" actId="1076"/>
          <ac:spMkLst>
            <pc:docMk/>
            <pc:sldMk cId="3799637116" sldId="2147471402"/>
            <ac:spMk id="16" creationId="{33E529B2-0891-9803-32DD-7ED824E75035}"/>
          </ac:spMkLst>
        </pc:spChg>
        <pc:grpChg chg="add mod">
          <ac:chgData name="松本孝志(PVC)" userId="21d7afa0-1c0b-42ea-b0d2-7a09fb4cb2b5" providerId="ADAL" clId="{24C7087D-9B8C-4703-A180-7FB15B0BB5A5}" dt="2025-09-11T04:11:06.222" v="389" actId="164"/>
          <ac:grpSpMkLst>
            <pc:docMk/>
            <pc:sldMk cId="3799637116" sldId="2147471402"/>
            <ac:grpSpMk id="12" creationId="{D42D4C97-A365-B6AB-2A92-962733981FF3}"/>
          </ac:grpSpMkLst>
        </pc:grpChg>
        <pc:grpChg chg="del mod">
          <ac:chgData name="松本孝志(PVC)" userId="21d7afa0-1c0b-42ea-b0d2-7a09fb4cb2b5" providerId="ADAL" clId="{24C7087D-9B8C-4703-A180-7FB15B0BB5A5}" dt="2025-09-11T04:11:34.764" v="390" actId="478"/>
          <ac:grpSpMkLst>
            <pc:docMk/>
            <pc:sldMk cId="3799637116" sldId="2147471402"/>
            <ac:grpSpMk id="13" creationId="{663B28F5-3913-81AE-1546-3EBB0A16A37F}"/>
          </ac:grpSpMkLst>
        </pc:grpChg>
        <pc:picChg chg="add mod ord">
          <ac:chgData name="松本孝志(PVC)" userId="21d7afa0-1c0b-42ea-b0d2-7a09fb4cb2b5" providerId="ADAL" clId="{24C7087D-9B8C-4703-A180-7FB15B0BB5A5}" dt="2025-09-11T02:59:54.480" v="375" actId="14100"/>
          <ac:picMkLst>
            <pc:docMk/>
            <pc:sldMk cId="3799637116" sldId="2147471402"/>
            <ac:picMk id="5" creationId="{F5BD6D99-57E5-1740-289C-A61C09309041}"/>
          </ac:picMkLst>
        </pc:picChg>
        <pc:picChg chg="del">
          <ac:chgData name="松本孝志(PVC)" userId="21d7afa0-1c0b-42ea-b0d2-7a09fb4cb2b5" providerId="ADAL" clId="{24C7087D-9B8C-4703-A180-7FB15B0BB5A5}" dt="2025-09-11T02:59:28.818" v="368" actId="478"/>
          <ac:picMkLst>
            <pc:docMk/>
            <pc:sldMk cId="3799637116" sldId="2147471402"/>
            <ac:picMk id="7" creationId="{AA58BF08-4B7E-4559-2D36-A32B4F3475AC}"/>
          </ac:picMkLst>
        </pc:picChg>
        <pc:picChg chg="add mod">
          <ac:chgData name="松本孝志(PVC)" userId="21d7afa0-1c0b-42ea-b0d2-7a09fb4cb2b5" providerId="ADAL" clId="{24C7087D-9B8C-4703-A180-7FB15B0BB5A5}" dt="2025-09-11T04:11:06.222" v="389" actId="164"/>
          <ac:picMkLst>
            <pc:docMk/>
            <pc:sldMk cId="3799637116" sldId="2147471402"/>
            <ac:picMk id="8" creationId="{FBF0E704-DEEB-C27D-8F4A-B584AE41C2FD}"/>
          </ac:picMkLst>
        </pc:picChg>
      </pc:sldChg>
      <pc:sldChg chg="addSp delSp modSp mod delAnim modAnim modNotesTx">
        <pc:chgData name="松本孝志(PVC)" userId="21d7afa0-1c0b-42ea-b0d2-7a09fb4cb2b5" providerId="ADAL" clId="{24C7087D-9B8C-4703-A180-7FB15B0BB5A5}" dt="2025-09-11T06:01:47.072" v="1399"/>
        <pc:sldMkLst>
          <pc:docMk/>
          <pc:sldMk cId="27877326" sldId="2147471409"/>
        </pc:sldMkLst>
        <pc:spChg chg="mod">
          <ac:chgData name="松本孝志(PVC)" userId="21d7afa0-1c0b-42ea-b0d2-7a09fb4cb2b5" providerId="ADAL" clId="{24C7087D-9B8C-4703-A180-7FB15B0BB5A5}" dt="2025-09-11T04:17:11.460" v="415" actId="2711"/>
          <ac:spMkLst>
            <pc:docMk/>
            <pc:sldMk cId="27877326" sldId="2147471409"/>
            <ac:spMk id="4" creationId="{6FD8B73B-55ED-0379-2B4E-22645E0AF586}"/>
          </ac:spMkLst>
        </pc:spChg>
        <pc:spChg chg="add mod">
          <ac:chgData name="松本孝志(PVC)" userId="21d7afa0-1c0b-42ea-b0d2-7a09fb4cb2b5" providerId="ADAL" clId="{24C7087D-9B8C-4703-A180-7FB15B0BB5A5}" dt="2025-09-11T04:27:05.302" v="487" actId="164"/>
          <ac:spMkLst>
            <pc:docMk/>
            <pc:sldMk cId="27877326" sldId="2147471409"/>
            <ac:spMk id="9" creationId="{37689B36-CE18-4527-6252-C45A082FDD69}"/>
          </ac:spMkLst>
        </pc:spChg>
        <pc:spChg chg="del">
          <ac:chgData name="松本孝志(PVC)" userId="21d7afa0-1c0b-42ea-b0d2-7a09fb4cb2b5" providerId="ADAL" clId="{24C7087D-9B8C-4703-A180-7FB15B0BB5A5}" dt="2025-09-11T04:18:25.422" v="425" actId="478"/>
          <ac:spMkLst>
            <pc:docMk/>
            <pc:sldMk cId="27877326" sldId="2147471409"/>
            <ac:spMk id="12" creationId="{CF5826AA-146E-76F0-710A-A6DF5DC47B6B}"/>
          </ac:spMkLst>
        </pc:spChg>
        <pc:spChg chg="add mod">
          <ac:chgData name="松本孝志(PVC)" userId="21d7afa0-1c0b-42ea-b0d2-7a09fb4cb2b5" providerId="ADAL" clId="{24C7087D-9B8C-4703-A180-7FB15B0BB5A5}" dt="2025-09-11T04:28:08.439" v="499" actId="1076"/>
          <ac:spMkLst>
            <pc:docMk/>
            <pc:sldMk cId="27877326" sldId="2147471409"/>
            <ac:spMk id="15" creationId="{8F556756-C9DB-377E-6BB4-B069F3FEA8F0}"/>
          </ac:spMkLst>
        </pc:spChg>
        <pc:spChg chg="add mod">
          <ac:chgData name="松本孝志(PVC)" userId="21d7afa0-1c0b-42ea-b0d2-7a09fb4cb2b5" providerId="ADAL" clId="{24C7087D-9B8C-4703-A180-7FB15B0BB5A5}" dt="2025-09-11T04:30:01.883" v="514" actId="164"/>
          <ac:spMkLst>
            <pc:docMk/>
            <pc:sldMk cId="27877326" sldId="2147471409"/>
            <ac:spMk id="17" creationId="{463B29AA-A16B-1BA2-3CF1-4A61FB5BFC18}"/>
          </ac:spMkLst>
        </pc:spChg>
        <pc:spChg chg="del topLvl">
          <ac:chgData name="松本孝志(PVC)" userId="21d7afa0-1c0b-42ea-b0d2-7a09fb4cb2b5" providerId="ADAL" clId="{24C7087D-9B8C-4703-A180-7FB15B0BB5A5}" dt="2025-09-11T04:18:24.006" v="424" actId="478"/>
          <ac:spMkLst>
            <pc:docMk/>
            <pc:sldMk cId="27877326" sldId="2147471409"/>
            <ac:spMk id="21" creationId="{6BE2CFF9-2EFD-E7F5-0A03-3E40D67D7621}"/>
          </ac:spMkLst>
        </pc:spChg>
        <pc:spChg chg="del topLvl">
          <ac:chgData name="松本孝志(PVC)" userId="21d7afa0-1c0b-42ea-b0d2-7a09fb4cb2b5" providerId="ADAL" clId="{24C7087D-9B8C-4703-A180-7FB15B0BB5A5}" dt="2025-09-11T04:18:26.377" v="426" actId="478"/>
          <ac:spMkLst>
            <pc:docMk/>
            <pc:sldMk cId="27877326" sldId="2147471409"/>
            <ac:spMk id="22" creationId="{DD8FA03D-C453-924C-1437-911D77242A78}"/>
          </ac:spMkLst>
        </pc:spChg>
        <pc:spChg chg="add mod">
          <ac:chgData name="松本孝志(PVC)" userId="21d7afa0-1c0b-42ea-b0d2-7a09fb4cb2b5" providerId="ADAL" clId="{24C7087D-9B8C-4703-A180-7FB15B0BB5A5}" dt="2025-09-11T04:30:01.883" v="514" actId="164"/>
          <ac:spMkLst>
            <pc:docMk/>
            <pc:sldMk cId="27877326" sldId="2147471409"/>
            <ac:spMk id="24" creationId="{85D05D23-249B-86D4-E73C-3A1C46AB53AA}"/>
          </ac:spMkLst>
        </pc:spChg>
        <pc:spChg chg="del mod">
          <ac:chgData name="松本孝志(PVC)" userId="21d7afa0-1c0b-42ea-b0d2-7a09fb4cb2b5" providerId="ADAL" clId="{24C7087D-9B8C-4703-A180-7FB15B0BB5A5}" dt="2025-09-11T04:18:21.246" v="422" actId="478"/>
          <ac:spMkLst>
            <pc:docMk/>
            <pc:sldMk cId="27877326" sldId="2147471409"/>
            <ac:spMk id="25" creationId="{9CD000DF-6689-3581-9A02-1523A0ACE9DD}"/>
          </ac:spMkLst>
        </pc:spChg>
        <pc:spChg chg="add mod">
          <ac:chgData name="松本孝志(PVC)" userId="21d7afa0-1c0b-42ea-b0d2-7a09fb4cb2b5" providerId="ADAL" clId="{24C7087D-9B8C-4703-A180-7FB15B0BB5A5}" dt="2025-09-11T04:34:52.255" v="537" actId="164"/>
          <ac:spMkLst>
            <pc:docMk/>
            <pc:sldMk cId="27877326" sldId="2147471409"/>
            <ac:spMk id="30" creationId="{66ABA102-51B3-4EFE-B49D-574CF10321F6}"/>
          </ac:spMkLst>
        </pc:spChg>
        <pc:spChg chg="add mod">
          <ac:chgData name="松本孝志(PVC)" userId="21d7afa0-1c0b-42ea-b0d2-7a09fb4cb2b5" providerId="ADAL" clId="{24C7087D-9B8C-4703-A180-7FB15B0BB5A5}" dt="2025-09-11T04:34:52.255" v="537" actId="164"/>
          <ac:spMkLst>
            <pc:docMk/>
            <pc:sldMk cId="27877326" sldId="2147471409"/>
            <ac:spMk id="31" creationId="{6AA8DB5C-C27B-2835-14F3-812FB605CA7A}"/>
          </ac:spMkLst>
        </pc:spChg>
        <pc:spChg chg="add mod">
          <ac:chgData name="松本孝志(PVC)" userId="21d7afa0-1c0b-42ea-b0d2-7a09fb4cb2b5" providerId="ADAL" clId="{24C7087D-9B8C-4703-A180-7FB15B0BB5A5}" dt="2025-09-11T04:37:04.659" v="591" actId="164"/>
          <ac:spMkLst>
            <pc:docMk/>
            <pc:sldMk cId="27877326" sldId="2147471409"/>
            <ac:spMk id="33" creationId="{C037FF9E-7467-7239-FBA7-9B92A76CC875}"/>
          </ac:spMkLst>
        </pc:spChg>
        <pc:spChg chg="add mod">
          <ac:chgData name="松本孝志(PVC)" userId="21d7afa0-1c0b-42ea-b0d2-7a09fb4cb2b5" providerId="ADAL" clId="{24C7087D-9B8C-4703-A180-7FB15B0BB5A5}" dt="2025-09-11T04:37:04.659" v="591" actId="164"/>
          <ac:spMkLst>
            <pc:docMk/>
            <pc:sldMk cId="27877326" sldId="2147471409"/>
            <ac:spMk id="34" creationId="{C8879CEC-B94F-55F0-BF06-638F284336F7}"/>
          </ac:spMkLst>
        </pc:spChg>
        <pc:grpChg chg="del">
          <ac:chgData name="松本孝志(PVC)" userId="21d7afa0-1c0b-42ea-b0d2-7a09fb4cb2b5" providerId="ADAL" clId="{24C7087D-9B8C-4703-A180-7FB15B0BB5A5}" dt="2025-09-11T04:18:22.232" v="423" actId="478"/>
          <ac:grpSpMkLst>
            <pc:docMk/>
            <pc:sldMk cId="27877326" sldId="2147471409"/>
            <ac:grpSpMk id="10" creationId="{38B3FEB8-D1D3-141D-F409-0745D3947C5A}"/>
          </ac:grpSpMkLst>
        </pc:grpChg>
        <pc:grpChg chg="add mod">
          <ac:chgData name="松本孝志(PVC)" userId="21d7afa0-1c0b-42ea-b0d2-7a09fb4cb2b5" providerId="ADAL" clId="{24C7087D-9B8C-4703-A180-7FB15B0BB5A5}" dt="2025-09-11T04:28:04.888" v="498" actId="1076"/>
          <ac:grpSpMkLst>
            <pc:docMk/>
            <pc:sldMk cId="27877326" sldId="2147471409"/>
            <ac:grpSpMk id="11" creationId="{CF6D2494-635E-1ED2-367B-0A1AABA45CF0}"/>
          </ac:grpSpMkLst>
        </pc:grpChg>
        <pc:grpChg chg="del">
          <ac:chgData name="松本孝志(PVC)" userId="21d7afa0-1c0b-42ea-b0d2-7a09fb4cb2b5" providerId="ADAL" clId="{24C7087D-9B8C-4703-A180-7FB15B0BB5A5}" dt="2025-09-11T04:18:28.421" v="427" actId="478"/>
          <ac:grpSpMkLst>
            <pc:docMk/>
            <pc:sldMk cId="27877326" sldId="2147471409"/>
            <ac:grpSpMk id="19" creationId="{F2DDF42D-13C1-8112-675F-83F3DE9F154D}"/>
          </ac:grpSpMkLst>
        </pc:grpChg>
        <pc:grpChg chg="del">
          <ac:chgData name="松本孝志(PVC)" userId="21d7afa0-1c0b-42ea-b0d2-7a09fb4cb2b5" providerId="ADAL" clId="{24C7087D-9B8C-4703-A180-7FB15B0BB5A5}" dt="2025-09-11T04:18:24.006" v="424" actId="478"/>
          <ac:grpSpMkLst>
            <pc:docMk/>
            <pc:sldMk cId="27877326" sldId="2147471409"/>
            <ac:grpSpMk id="23" creationId="{50CB8B48-64F2-7AA4-0C2C-1BD31FEB19D6}"/>
          </ac:grpSpMkLst>
        </pc:grpChg>
        <pc:grpChg chg="add mod">
          <ac:chgData name="松本孝志(PVC)" userId="21d7afa0-1c0b-42ea-b0d2-7a09fb4cb2b5" providerId="ADAL" clId="{24C7087D-9B8C-4703-A180-7FB15B0BB5A5}" dt="2025-09-11T04:30:01.883" v="514" actId="164"/>
          <ac:grpSpMkLst>
            <pc:docMk/>
            <pc:sldMk cId="27877326" sldId="2147471409"/>
            <ac:grpSpMk id="26" creationId="{95BAFDF7-8745-2011-BF71-A4964B4B631A}"/>
          </ac:grpSpMkLst>
        </pc:grpChg>
        <pc:grpChg chg="add mod">
          <ac:chgData name="松本孝志(PVC)" userId="21d7afa0-1c0b-42ea-b0d2-7a09fb4cb2b5" providerId="ADAL" clId="{24C7087D-9B8C-4703-A180-7FB15B0BB5A5}" dt="2025-09-11T04:34:52.255" v="537" actId="164"/>
          <ac:grpSpMkLst>
            <pc:docMk/>
            <pc:sldMk cId="27877326" sldId="2147471409"/>
            <ac:grpSpMk id="32" creationId="{345214DC-7578-EF6D-D584-AF30A9AFEA65}"/>
          </ac:grpSpMkLst>
        </pc:grpChg>
        <pc:grpChg chg="add mod">
          <ac:chgData name="松本孝志(PVC)" userId="21d7afa0-1c0b-42ea-b0d2-7a09fb4cb2b5" providerId="ADAL" clId="{24C7087D-9B8C-4703-A180-7FB15B0BB5A5}" dt="2025-09-11T04:37:04.659" v="591" actId="164"/>
          <ac:grpSpMkLst>
            <pc:docMk/>
            <pc:sldMk cId="27877326" sldId="2147471409"/>
            <ac:grpSpMk id="35" creationId="{E6BB1B0C-3BCE-F3EF-5BE1-99DD0420BB1D}"/>
          </ac:grpSpMkLst>
        </pc:grpChg>
        <pc:picChg chg="add mod">
          <ac:chgData name="松本孝志(PVC)" userId="21d7afa0-1c0b-42ea-b0d2-7a09fb4cb2b5" providerId="ADAL" clId="{24C7087D-9B8C-4703-A180-7FB15B0BB5A5}" dt="2025-09-11T04:27:05.302" v="487" actId="164"/>
          <ac:picMkLst>
            <pc:docMk/>
            <pc:sldMk cId="27877326" sldId="2147471409"/>
            <ac:picMk id="6" creationId="{40B39578-DF12-558A-7DCB-79FA6791DE2C}"/>
          </ac:picMkLst>
        </pc:picChg>
        <pc:picChg chg="del">
          <ac:chgData name="松本孝志(PVC)" userId="21d7afa0-1c0b-42ea-b0d2-7a09fb4cb2b5" providerId="ADAL" clId="{24C7087D-9B8C-4703-A180-7FB15B0BB5A5}" dt="2025-09-11T04:18:18.573" v="420" actId="478"/>
          <ac:picMkLst>
            <pc:docMk/>
            <pc:sldMk cId="27877326" sldId="2147471409"/>
            <ac:picMk id="16" creationId="{76E5767F-81D6-F11C-0207-5CF6BC675731}"/>
          </ac:picMkLst>
        </pc:picChg>
        <pc:picChg chg="add mod">
          <ac:chgData name="松本孝志(PVC)" userId="21d7afa0-1c0b-42ea-b0d2-7a09fb4cb2b5" providerId="ADAL" clId="{24C7087D-9B8C-4703-A180-7FB15B0BB5A5}" dt="2025-09-11T04:34:29.878" v="535" actId="1076"/>
          <ac:picMkLst>
            <pc:docMk/>
            <pc:sldMk cId="27877326" sldId="2147471409"/>
            <ac:picMk id="28" creationId="{4CD58354-A974-86B7-5491-0ED6CD248C7B}"/>
          </ac:picMkLst>
        </pc:picChg>
      </pc:sldChg>
      <pc:sldChg chg="addSp delSp modSp mod delAnim modAnim modNotesTx">
        <pc:chgData name="松本孝志(PVC)" userId="21d7afa0-1c0b-42ea-b0d2-7a09fb4cb2b5" providerId="ADAL" clId="{24C7087D-9B8C-4703-A180-7FB15B0BB5A5}" dt="2025-09-11T04:59:00.926" v="721" actId="20577"/>
        <pc:sldMkLst>
          <pc:docMk/>
          <pc:sldMk cId="1366671499" sldId="2147471418"/>
        </pc:sldMkLst>
        <pc:spChg chg="mod">
          <ac:chgData name="松本孝志(PVC)" userId="21d7afa0-1c0b-42ea-b0d2-7a09fb4cb2b5" providerId="ADAL" clId="{24C7087D-9B8C-4703-A180-7FB15B0BB5A5}" dt="2025-09-11T04:38:31.367" v="596" actId="2711"/>
          <ac:spMkLst>
            <pc:docMk/>
            <pc:sldMk cId="1366671499" sldId="2147471418"/>
            <ac:spMk id="4" creationId="{DB34FAE0-B747-E053-E6C9-7F953DE7D92C}"/>
          </ac:spMkLst>
        </pc:spChg>
        <pc:spChg chg="add mod">
          <ac:chgData name="松本孝志(PVC)" userId="21d7afa0-1c0b-42ea-b0d2-7a09fb4cb2b5" providerId="ADAL" clId="{24C7087D-9B8C-4703-A180-7FB15B0BB5A5}" dt="2025-09-11T04:43:30.634" v="642" actId="164"/>
          <ac:spMkLst>
            <pc:docMk/>
            <pc:sldMk cId="1366671499" sldId="2147471418"/>
            <ac:spMk id="10" creationId="{CC61FC33-02DE-3A88-3EB1-39BFB9DD5A4B}"/>
          </ac:spMkLst>
        </pc:spChg>
        <pc:spChg chg="add mod">
          <ac:chgData name="松本孝志(PVC)" userId="21d7afa0-1c0b-42ea-b0d2-7a09fb4cb2b5" providerId="ADAL" clId="{24C7087D-9B8C-4703-A180-7FB15B0BB5A5}" dt="2025-09-11T04:45:36.364" v="682" actId="164"/>
          <ac:spMkLst>
            <pc:docMk/>
            <pc:sldMk cId="1366671499" sldId="2147471418"/>
            <ac:spMk id="14" creationId="{0E8E1B29-6940-635B-6272-B9863987620D}"/>
          </ac:spMkLst>
        </pc:spChg>
        <pc:spChg chg="add mod">
          <ac:chgData name="松本孝志(PVC)" userId="21d7afa0-1c0b-42ea-b0d2-7a09fb4cb2b5" providerId="ADAL" clId="{24C7087D-9B8C-4703-A180-7FB15B0BB5A5}" dt="2025-09-11T04:45:36.364" v="682" actId="164"/>
          <ac:spMkLst>
            <pc:docMk/>
            <pc:sldMk cId="1366671499" sldId="2147471418"/>
            <ac:spMk id="15" creationId="{7CD3E0E5-E07A-55F8-4291-879E1398C096}"/>
          </ac:spMkLst>
        </pc:spChg>
        <pc:spChg chg="add mod">
          <ac:chgData name="松本孝志(PVC)" userId="21d7afa0-1c0b-42ea-b0d2-7a09fb4cb2b5" providerId="ADAL" clId="{24C7087D-9B8C-4703-A180-7FB15B0BB5A5}" dt="2025-09-11T04:49:15.190" v="703" actId="164"/>
          <ac:spMkLst>
            <pc:docMk/>
            <pc:sldMk cId="1366671499" sldId="2147471418"/>
            <ac:spMk id="28" creationId="{1A4156DE-D931-435B-A309-06788E5E836F}"/>
          </ac:spMkLst>
        </pc:spChg>
        <pc:spChg chg="add mod">
          <ac:chgData name="松本孝志(PVC)" userId="21d7afa0-1c0b-42ea-b0d2-7a09fb4cb2b5" providerId="ADAL" clId="{24C7087D-9B8C-4703-A180-7FB15B0BB5A5}" dt="2025-09-11T04:50:47.830" v="718" actId="164"/>
          <ac:spMkLst>
            <pc:docMk/>
            <pc:sldMk cId="1366671499" sldId="2147471418"/>
            <ac:spMk id="37" creationId="{0FFFDD21-01DC-C320-92D9-F8F76A210B23}"/>
          </ac:spMkLst>
        </pc:spChg>
        <pc:spChg chg="add mod">
          <ac:chgData name="松本孝志(PVC)" userId="21d7afa0-1c0b-42ea-b0d2-7a09fb4cb2b5" providerId="ADAL" clId="{24C7087D-9B8C-4703-A180-7FB15B0BB5A5}" dt="2025-09-11T04:50:47.830" v="718" actId="164"/>
          <ac:spMkLst>
            <pc:docMk/>
            <pc:sldMk cId="1366671499" sldId="2147471418"/>
            <ac:spMk id="42" creationId="{F59E46E0-6F0E-7130-0A48-FA89E4D68FD8}"/>
          </ac:spMkLst>
        </pc:spChg>
        <pc:grpChg chg="del">
          <ac:chgData name="松本孝志(PVC)" userId="21d7afa0-1c0b-42ea-b0d2-7a09fb4cb2b5" providerId="ADAL" clId="{24C7087D-9B8C-4703-A180-7FB15B0BB5A5}" dt="2025-09-11T04:39:19.072" v="603" actId="478"/>
          <ac:grpSpMkLst>
            <pc:docMk/>
            <pc:sldMk cId="1366671499" sldId="2147471418"/>
            <ac:grpSpMk id="9" creationId="{0A2F6417-22B1-E908-C580-678A6D011129}"/>
          </ac:grpSpMkLst>
        </pc:grpChg>
        <pc:grpChg chg="add mod">
          <ac:chgData name="松本孝志(PVC)" userId="21d7afa0-1c0b-42ea-b0d2-7a09fb4cb2b5" providerId="ADAL" clId="{24C7087D-9B8C-4703-A180-7FB15B0BB5A5}" dt="2025-09-11T04:43:30.634" v="642" actId="164"/>
          <ac:grpSpMkLst>
            <pc:docMk/>
            <pc:sldMk cId="1366671499" sldId="2147471418"/>
            <ac:grpSpMk id="12" creationId="{42183C4B-4373-1743-24AB-21F2A1612CB6}"/>
          </ac:grpSpMkLst>
        </pc:grpChg>
        <pc:grpChg chg="del">
          <ac:chgData name="松本孝志(PVC)" userId="21d7afa0-1c0b-42ea-b0d2-7a09fb4cb2b5" providerId="ADAL" clId="{24C7087D-9B8C-4703-A180-7FB15B0BB5A5}" dt="2025-09-11T04:39:21.417" v="605" actId="478"/>
          <ac:grpSpMkLst>
            <pc:docMk/>
            <pc:sldMk cId="1366671499" sldId="2147471418"/>
            <ac:grpSpMk id="16" creationId="{642257A4-F962-1C53-C804-9BE04594BB95}"/>
          </ac:grpSpMkLst>
        </pc:grpChg>
        <pc:grpChg chg="add mod">
          <ac:chgData name="松本孝志(PVC)" userId="21d7afa0-1c0b-42ea-b0d2-7a09fb4cb2b5" providerId="ADAL" clId="{24C7087D-9B8C-4703-A180-7FB15B0BB5A5}" dt="2025-09-11T04:45:36.364" v="682" actId="164"/>
          <ac:grpSpMkLst>
            <pc:docMk/>
            <pc:sldMk cId="1366671499" sldId="2147471418"/>
            <ac:grpSpMk id="17" creationId="{3245873F-0779-F1C7-8142-F8F30F9DC6C7}"/>
          </ac:grpSpMkLst>
        </pc:grpChg>
        <pc:grpChg chg="del">
          <ac:chgData name="松本孝志(PVC)" userId="21d7afa0-1c0b-42ea-b0d2-7a09fb4cb2b5" providerId="ADAL" clId="{24C7087D-9B8C-4703-A180-7FB15B0BB5A5}" dt="2025-09-11T04:39:18.461" v="602" actId="478"/>
          <ac:grpSpMkLst>
            <pc:docMk/>
            <pc:sldMk cId="1366671499" sldId="2147471418"/>
            <ac:grpSpMk id="26" creationId="{96A5CC92-CBD7-050E-936D-63DA90AF0931}"/>
          </ac:grpSpMkLst>
        </pc:grpChg>
        <pc:grpChg chg="add mod">
          <ac:chgData name="松本孝志(PVC)" userId="21d7afa0-1c0b-42ea-b0d2-7a09fb4cb2b5" providerId="ADAL" clId="{24C7087D-9B8C-4703-A180-7FB15B0BB5A5}" dt="2025-09-11T04:49:15.190" v="703" actId="164"/>
          <ac:grpSpMkLst>
            <pc:docMk/>
            <pc:sldMk cId="1366671499" sldId="2147471418"/>
            <ac:grpSpMk id="30" creationId="{1C12B3EA-6C40-9333-3F70-382F4E9263AF}"/>
          </ac:grpSpMkLst>
        </pc:grpChg>
        <pc:grpChg chg="del">
          <ac:chgData name="松本孝志(PVC)" userId="21d7afa0-1c0b-42ea-b0d2-7a09fb4cb2b5" providerId="ADAL" clId="{24C7087D-9B8C-4703-A180-7FB15B0BB5A5}" dt="2025-09-11T04:39:23.839" v="606" actId="478"/>
          <ac:grpSpMkLst>
            <pc:docMk/>
            <pc:sldMk cId="1366671499" sldId="2147471418"/>
            <ac:grpSpMk id="34" creationId="{DD5EC67C-7539-539D-51D5-09E5789142E4}"/>
          </ac:grpSpMkLst>
        </pc:grpChg>
        <pc:grpChg chg="del">
          <ac:chgData name="松本孝志(PVC)" userId="21d7afa0-1c0b-42ea-b0d2-7a09fb4cb2b5" providerId="ADAL" clId="{24C7087D-9B8C-4703-A180-7FB15B0BB5A5}" dt="2025-09-11T04:39:20.062" v="604" actId="478"/>
          <ac:grpSpMkLst>
            <pc:docMk/>
            <pc:sldMk cId="1366671499" sldId="2147471418"/>
            <ac:grpSpMk id="40" creationId="{FE52A9BA-107C-B425-6E13-695895BDD743}"/>
          </ac:grpSpMkLst>
        </pc:grpChg>
        <pc:grpChg chg="del">
          <ac:chgData name="松本孝志(PVC)" userId="21d7afa0-1c0b-42ea-b0d2-7a09fb4cb2b5" providerId="ADAL" clId="{24C7087D-9B8C-4703-A180-7FB15B0BB5A5}" dt="2025-09-11T04:39:17.851" v="601" actId="478"/>
          <ac:grpSpMkLst>
            <pc:docMk/>
            <pc:sldMk cId="1366671499" sldId="2147471418"/>
            <ac:grpSpMk id="44" creationId="{DF80BAA8-B320-5743-FDE0-CDAF0516F3D1}"/>
          </ac:grpSpMkLst>
        </pc:grpChg>
        <pc:grpChg chg="add mod">
          <ac:chgData name="松本孝志(PVC)" userId="21d7afa0-1c0b-42ea-b0d2-7a09fb4cb2b5" providerId="ADAL" clId="{24C7087D-9B8C-4703-A180-7FB15B0BB5A5}" dt="2025-09-11T04:50:47.830" v="718" actId="164"/>
          <ac:grpSpMkLst>
            <pc:docMk/>
            <pc:sldMk cId="1366671499" sldId="2147471418"/>
            <ac:grpSpMk id="45" creationId="{2CA7C8DF-B224-58F6-E333-3CCA0F738EF8}"/>
          </ac:grpSpMkLst>
        </pc:grpChg>
        <pc:picChg chg="add mod">
          <ac:chgData name="松本孝志(PVC)" userId="21d7afa0-1c0b-42ea-b0d2-7a09fb4cb2b5" providerId="ADAL" clId="{24C7087D-9B8C-4703-A180-7FB15B0BB5A5}" dt="2025-09-11T04:43:30.634" v="642" actId="164"/>
          <ac:picMkLst>
            <pc:docMk/>
            <pc:sldMk cId="1366671499" sldId="2147471418"/>
            <ac:picMk id="7" creationId="{9D7837DA-03C4-4FC3-9DBD-7B89AE02B9DE}"/>
          </ac:picMkLst>
        </pc:picChg>
        <pc:picChg chg="add mod">
          <ac:chgData name="松本孝志(PVC)" userId="21d7afa0-1c0b-42ea-b0d2-7a09fb4cb2b5" providerId="ADAL" clId="{24C7087D-9B8C-4703-A180-7FB15B0BB5A5}" dt="2025-09-11T04:46:40.327" v="688" actId="13822"/>
          <ac:picMkLst>
            <pc:docMk/>
            <pc:sldMk cId="1366671499" sldId="2147471418"/>
            <ac:picMk id="19" creationId="{FBF6AB7D-0E10-C8B7-5C0D-6A7A63749A59}"/>
          </ac:picMkLst>
        </pc:picChg>
        <pc:picChg chg="add del mod">
          <ac:chgData name="松本孝志(PVC)" userId="21d7afa0-1c0b-42ea-b0d2-7a09fb4cb2b5" providerId="ADAL" clId="{24C7087D-9B8C-4703-A180-7FB15B0BB5A5}" dt="2025-09-11T04:47:28.407" v="693" actId="478"/>
          <ac:picMkLst>
            <pc:docMk/>
            <pc:sldMk cId="1366671499" sldId="2147471418"/>
            <ac:picMk id="21" creationId="{18C9F88D-29F8-0250-486F-F7F7E00677BC}"/>
          </ac:picMkLst>
        </pc:picChg>
        <pc:picChg chg="add mod">
          <ac:chgData name="松本孝志(PVC)" userId="21d7afa0-1c0b-42ea-b0d2-7a09fb4cb2b5" providerId="ADAL" clId="{24C7087D-9B8C-4703-A180-7FB15B0BB5A5}" dt="2025-09-11T04:49:15.190" v="703" actId="164"/>
          <ac:picMkLst>
            <pc:docMk/>
            <pc:sldMk cId="1366671499" sldId="2147471418"/>
            <ac:picMk id="23" creationId="{58F28C8E-5A07-5C10-8DDD-75299EAA0DBC}"/>
          </ac:picMkLst>
        </pc:picChg>
        <pc:picChg chg="del">
          <ac:chgData name="松本孝志(PVC)" userId="21d7afa0-1c0b-42ea-b0d2-7a09fb4cb2b5" providerId="ADAL" clId="{24C7087D-9B8C-4703-A180-7FB15B0BB5A5}" dt="2025-09-11T04:39:15.695" v="600" actId="478"/>
          <ac:picMkLst>
            <pc:docMk/>
            <pc:sldMk cId="1366671499" sldId="2147471418"/>
            <ac:picMk id="36" creationId="{9C5A0474-3AAA-2502-7E0B-C5CB8070FA50}"/>
          </ac:picMkLst>
        </pc:picChg>
      </pc:sldChg>
      <pc:sldChg chg="addSp delSp modSp mod delAnim modAnim modNotesTx">
        <pc:chgData name="松本孝志(PVC)" userId="21d7afa0-1c0b-42ea-b0d2-7a09fb4cb2b5" providerId="ADAL" clId="{24C7087D-9B8C-4703-A180-7FB15B0BB5A5}" dt="2025-09-11T05:59:59.770" v="1395" actId="20577"/>
        <pc:sldMkLst>
          <pc:docMk/>
          <pc:sldMk cId="941830028" sldId="2147471420"/>
        </pc:sldMkLst>
        <pc:spChg chg="mod">
          <ac:chgData name="松本孝志(PVC)" userId="21d7afa0-1c0b-42ea-b0d2-7a09fb4cb2b5" providerId="ADAL" clId="{24C7087D-9B8C-4703-A180-7FB15B0BB5A5}" dt="2025-09-11T05:47:20.541" v="1179" actId="14100"/>
          <ac:spMkLst>
            <pc:docMk/>
            <pc:sldMk cId="941830028" sldId="2147471420"/>
            <ac:spMk id="4" creationId="{8429FF47-0700-4FF2-A5FB-656E28C1205C}"/>
          </ac:spMkLst>
        </pc:spChg>
        <pc:spChg chg="mod">
          <ac:chgData name="松本孝志(PVC)" userId="21d7afa0-1c0b-42ea-b0d2-7a09fb4cb2b5" providerId="ADAL" clId="{24C7087D-9B8C-4703-A180-7FB15B0BB5A5}" dt="2025-09-11T05:50:26.054" v="1313" actId="122"/>
          <ac:spMkLst>
            <pc:docMk/>
            <pc:sldMk cId="941830028" sldId="2147471420"/>
            <ac:spMk id="16" creationId="{85FE70E1-24D0-8086-16D7-8262F5CE21DD}"/>
          </ac:spMkLst>
        </pc:spChg>
        <pc:spChg chg="del">
          <ac:chgData name="松本孝志(PVC)" userId="21d7afa0-1c0b-42ea-b0d2-7a09fb4cb2b5" providerId="ADAL" clId="{24C7087D-9B8C-4703-A180-7FB15B0BB5A5}" dt="2025-09-11T05:52:35.142" v="1366" actId="478"/>
          <ac:spMkLst>
            <pc:docMk/>
            <pc:sldMk cId="941830028" sldId="2147471420"/>
            <ac:spMk id="18" creationId="{7B72525E-7C08-F536-C2FA-64A7725C81EA}"/>
          </ac:spMkLst>
        </pc:spChg>
        <pc:spChg chg="mod">
          <ac:chgData name="松本孝志(PVC)" userId="21d7afa0-1c0b-42ea-b0d2-7a09fb4cb2b5" providerId="ADAL" clId="{24C7087D-9B8C-4703-A180-7FB15B0BB5A5}" dt="2025-09-11T05:47:52.300" v="1220" actId="20577"/>
          <ac:spMkLst>
            <pc:docMk/>
            <pc:sldMk cId="941830028" sldId="2147471420"/>
            <ac:spMk id="20" creationId="{9EB9F8F2-019C-3DCB-EA9C-2BFF3CD193A3}"/>
          </ac:spMkLst>
        </pc:spChg>
        <pc:spChg chg="mod">
          <ac:chgData name="松本孝志(PVC)" userId="21d7afa0-1c0b-42ea-b0d2-7a09fb4cb2b5" providerId="ADAL" clId="{24C7087D-9B8C-4703-A180-7FB15B0BB5A5}" dt="2025-09-11T05:49:09.878" v="1248" actId="20577"/>
          <ac:spMkLst>
            <pc:docMk/>
            <pc:sldMk cId="941830028" sldId="2147471420"/>
            <ac:spMk id="22" creationId="{AC7B5A6B-9A7D-D096-C802-E5B7C7F35512}"/>
          </ac:spMkLst>
        </pc:spChg>
        <pc:spChg chg="mod">
          <ac:chgData name="松本孝志(PVC)" userId="21d7afa0-1c0b-42ea-b0d2-7a09fb4cb2b5" providerId="ADAL" clId="{24C7087D-9B8C-4703-A180-7FB15B0BB5A5}" dt="2025-09-11T05:49:35.981" v="1284" actId="20577"/>
          <ac:spMkLst>
            <pc:docMk/>
            <pc:sldMk cId="941830028" sldId="2147471420"/>
            <ac:spMk id="24" creationId="{947633F6-20FC-2CB5-BD03-60D84754418C}"/>
          </ac:spMkLst>
        </pc:spChg>
        <pc:spChg chg="mod topLvl">
          <ac:chgData name="松本孝志(PVC)" userId="21d7afa0-1c0b-42ea-b0d2-7a09fb4cb2b5" providerId="ADAL" clId="{24C7087D-9B8C-4703-A180-7FB15B0BB5A5}" dt="2025-09-11T05:58:46.249" v="1384" actId="164"/>
          <ac:spMkLst>
            <pc:docMk/>
            <pc:sldMk cId="941830028" sldId="2147471420"/>
            <ac:spMk id="29" creationId="{3450A0BE-F2CA-8682-BA3B-8D8A1301D561}"/>
          </ac:spMkLst>
        </pc:spChg>
        <pc:grpChg chg="del mod">
          <ac:chgData name="松本孝志(PVC)" userId="21d7afa0-1c0b-42ea-b0d2-7a09fb4cb2b5" providerId="ADAL" clId="{24C7087D-9B8C-4703-A180-7FB15B0BB5A5}" dt="2025-09-11T05:53:00.816" v="1367" actId="478"/>
          <ac:grpSpMkLst>
            <pc:docMk/>
            <pc:sldMk cId="941830028" sldId="2147471420"/>
            <ac:grpSpMk id="11" creationId="{CB54D445-59F3-5EFD-EBF7-33DD7C6A9332}"/>
          </ac:grpSpMkLst>
        </pc:grpChg>
        <pc:grpChg chg="mod topLvl">
          <ac:chgData name="松本孝志(PVC)" userId="21d7afa0-1c0b-42ea-b0d2-7a09fb4cb2b5" providerId="ADAL" clId="{24C7087D-9B8C-4703-A180-7FB15B0BB5A5}" dt="2025-09-11T05:58:23.407" v="1382" actId="164"/>
          <ac:grpSpMkLst>
            <pc:docMk/>
            <pc:sldMk cId="941830028" sldId="2147471420"/>
            <ac:grpSpMk id="15" creationId="{F6FC0962-3E95-3F88-57B7-255454D54AC9}"/>
          </ac:grpSpMkLst>
        </pc:grpChg>
        <pc:grpChg chg="add mod">
          <ac:chgData name="松本孝志(PVC)" userId="21d7afa0-1c0b-42ea-b0d2-7a09fb4cb2b5" providerId="ADAL" clId="{24C7087D-9B8C-4703-A180-7FB15B0BB5A5}" dt="2025-09-11T05:58:23.407" v="1382" actId="164"/>
          <ac:grpSpMkLst>
            <pc:docMk/>
            <pc:sldMk cId="941830028" sldId="2147471420"/>
            <ac:grpSpMk id="19" creationId="{62C20871-D66E-1039-52CB-5AFB13C6378F}"/>
          </ac:grpSpMkLst>
        </pc:grpChg>
        <pc:grpChg chg="del">
          <ac:chgData name="松本孝志(PVC)" userId="21d7afa0-1c0b-42ea-b0d2-7a09fb4cb2b5" providerId="ADAL" clId="{24C7087D-9B8C-4703-A180-7FB15B0BB5A5}" dt="2025-09-11T05:52:35.142" v="1366" actId="478"/>
          <ac:grpSpMkLst>
            <pc:docMk/>
            <pc:sldMk cId="941830028" sldId="2147471420"/>
            <ac:grpSpMk id="21" creationId="{2C679407-E2AC-9346-B84C-EC1885B347B1}"/>
          </ac:grpSpMkLst>
        </pc:grpChg>
        <pc:grpChg chg="del">
          <ac:chgData name="松本孝志(PVC)" userId="21d7afa0-1c0b-42ea-b0d2-7a09fb4cb2b5" providerId="ADAL" clId="{24C7087D-9B8C-4703-A180-7FB15B0BB5A5}" dt="2025-09-11T05:53:04.330" v="1368" actId="478"/>
          <ac:grpSpMkLst>
            <pc:docMk/>
            <pc:sldMk cId="941830028" sldId="2147471420"/>
            <ac:grpSpMk id="25" creationId="{F14F3EB3-D601-4789-6303-206735F6DEB2}"/>
          </ac:grpSpMkLst>
        </pc:grpChg>
        <pc:grpChg chg="add mod">
          <ac:chgData name="松本孝志(PVC)" userId="21d7afa0-1c0b-42ea-b0d2-7a09fb4cb2b5" providerId="ADAL" clId="{24C7087D-9B8C-4703-A180-7FB15B0BB5A5}" dt="2025-09-11T05:58:46.249" v="1384" actId="164"/>
          <ac:grpSpMkLst>
            <pc:docMk/>
            <pc:sldMk cId="941830028" sldId="2147471420"/>
            <ac:grpSpMk id="26" creationId="{B7A5F55C-C420-2239-2CCC-4E67C49FC32A}"/>
          </ac:grpSpMkLst>
        </pc:grpChg>
        <pc:picChg chg="add mod">
          <ac:chgData name="松本孝志(PVC)" userId="21d7afa0-1c0b-42ea-b0d2-7a09fb4cb2b5" providerId="ADAL" clId="{24C7087D-9B8C-4703-A180-7FB15B0BB5A5}" dt="2025-09-11T05:58:23.407" v="1382" actId="164"/>
          <ac:picMkLst>
            <pc:docMk/>
            <pc:sldMk cId="941830028" sldId="2147471420"/>
            <ac:picMk id="6" creationId="{2A759624-7961-45E7-206C-36E2495E8B5C}"/>
          </ac:picMkLst>
        </pc:picChg>
        <pc:picChg chg="del mod topLvl">
          <ac:chgData name="松本孝志(PVC)" userId="21d7afa0-1c0b-42ea-b0d2-7a09fb4cb2b5" providerId="ADAL" clId="{24C7087D-9B8C-4703-A180-7FB15B0BB5A5}" dt="2025-09-11T05:53:00.816" v="1367" actId="478"/>
          <ac:picMkLst>
            <pc:docMk/>
            <pc:sldMk cId="941830028" sldId="2147471420"/>
            <ac:picMk id="7" creationId="{0D850FB2-5BE8-6E8E-9EA7-B20254D0A71A}"/>
          </ac:picMkLst>
        </pc:picChg>
        <pc:picChg chg="del topLvl">
          <ac:chgData name="松本孝志(PVC)" userId="21d7afa0-1c0b-42ea-b0d2-7a09fb4cb2b5" providerId="ADAL" clId="{24C7087D-9B8C-4703-A180-7FB15B0BB5A5}" dt="2025-09-11T05:53:04.330" v="1368" actId="478"/>
          <ac:picMkLst>
            <pc:docMk/>
            <pc:sldMk cId="941830028" sldId="2147471420"/>
            <ac:picMk id="10" creationId="{5F61EB6E-8015-4738-3D9A-FB8BD1B4B60C}"/>
          </ac:picMkLst>
        </pc:picChg>
        <pc:picChg chg="add mod">
          <ac:chgData name="松本孝志(PVC)" userId="21d7afa0-1c0b-42ea-b0d2-7a09fb4cb2b5" providerId="ADAL" clId="{24C7087D-9B8C-4703-A180-7FB15B0BB5A5}" dt="2025-09-11T05:58:46.249" v="1384" actId="164"/>
          <ac:picMkLst>
            <pc:docMk/>
            <pc:sldMk cId="941830028" sldId="2147471420"/>
            <ac:picMk id="14" creationId="{CF5E7426-300E-9CB7-C2AC-F20580BFCBDE}"/>
          </ac:picMkLst>
        </pc:picChg>
      </pc:sldChg>
      <pc:sldChg chg="addSp delSp modSp mod delAnim modAnim modNotesTx">
        <pc:chgData name="松本孝志(PVC)" userId="21d7afa0-1c0b-42ea-b0d2-7a09fb4cb2b5" providerId="ADAL" clId="{24C7087D-9B8C-4703-A180-7FB15B0BB5A5}" dt="2025-09-11T05:05:39.769" v="775"/>
        <pc:sldMkLst>
          <pc:docMk/>
          <pc:sldMk cId="4256046091" sldId="2147471422"/>
        </pc:sldMkLst>
        <pc:spChg chg="mod">
          <ac:chgData name="松本孝志(PVC)" userId="21d7afa0-1c0b-42ea-b0d2-7a09fb4cb2b5" providerId="ADAL" clId="{24C7087D-9B8C-4703-A180-7FB15B0BB5A5}" dt="2025-09-11T04:59:37.489" v="730"/>
          <ac:spMkLst>
            <pc:docMk/>
            <pc:sldMk cId="4256046091" sldId="2147471422"/>
            <ac:spMk id="4" creationId="{A18671DA-508C-017B-F37C-3D78BBE2F2C1}"/>
          </ac:spMkLst>
        </pc:spChg>
        <pc:spChg chg="add mod">
          <ac:chgData name="松本孝志(PVC)" userId="21d7afa0-1c0b-42ea-b0d2-7a09fb4cb2b5" providerId="ADAL" clId="{24C7087D-9B8C-4703-A180-7FB15B0BB5A5}" dt="2025-09-11T05:03:15.074" v="749" actId="164"/>
          <ac:spMkLst>
            <pc:docMk/>
            <pc:sldMk cId="4256046091" sldId="2147471422"/>
            <ac:spMk id="7" creationId="{C0D451DF-FCDF-2C4A-2AF5-D29E767C38E2}"/>
          </ac:spMkLst>
        </pc:spChg>
        <pc:spChg chg="add mod">
          <ac:chgData name="松本孝志(PVC)" userId="21d7afa0-1c0b-42ea-b0d2-7a09fb4cb2b5" providerId="ADAL" clId="{24C7087D-9B8C-4703-A180-7FB15B0BB5A5}" dt="2025-09-11T05:03:15.074" v="749" actId="164"/>
          <ac:spMkLst>
            <pc:docMk/>
            <pc:sldMk cId="4256046091" sldId="2147471422"/>
            <ac:spMk id="8" creationId="{0CD1CE81-5731-A7FA-F97A-3D5CE47E8DF7}"/>
          </ac:spMkLst>
        </pc:spChg>
        <pc:spChg chg="add mod">
          <ac:chgData name="松本孝志(PVC)" userId="21d7afa0-1c0b-42ea-b0d2-7a09fb4cb2b5" providerId="ADAL" clId="{24C7087D-9B8C-4703-A180-7FB15B0BB5A5}" dt="2025-09-11T05:04:13.082" v="759" actId="164"/>
          <ac:spMkLst>
            <pc:docMk/>
            <pc:sldMk cId="4256046091" sldId="2147471422"/>
            <ac:spMk id="11" creationId="{C72A0E0E-EC49-757B-C679-30B7530F5FA7}"/>
          </ac:spMkLst>
        </pc:spChg>
        <pc:spChg chg="add mod">
          <ac:chgData name="松本孝志(PVC)" userId="21d7afa0-1c0b-42ea-b0d2-7a09fb4cb2b5" providerId="ADAL" clId="{24C7087D-9B8C-4703-A180-7FB15B0BB5A5}" dt="2025-09-11T05:05:17.527" v="774" actId="255"/>
          <ac:spMkLst>
            <pc:docMk/>
            <pc:sldMk cId="4256046091" sldId="2147471422"/>
            <ac:spMk id="17" creationId="{5710F812-BD77-5297-3F69-72F57D8CB288}"/>
          </ac:spMkLst>
        </pc:spChg>
        <pc:spChg chg="del topLvl">
          <ac:chgData name="松本孝志(PVC)" userId="21d7afa0-1c0b-42ea-b0d2-7a09fb4cb2b5" providerId="ADAL" clId="{24C7087D-9B8C-4703-A180-7FB15B0BB5A5}" dt="2025-09-11T04:59:22.583" v="726" actId="478"/>
          <ac:spMkLst>
            <pc:docMk/>
            <pc:sldMk cId="4256046091" sldId="2147471422"/>
            <ac:spMk id="33" creationId="{0DE0E9CB-81AF-4E47-B33A-E91AE46D51BC}"/>
          </ac:spMkLst>
        </pc:spChg>
        <pc:spChg chg="del topLvl">
          <ac:chgData name="松本孝志(PVC)" userId="21d7afa0-1c0b-42ea-b0d2-7a09fb4cb2b5" providerId="ADAL" clId="{24C7087D-9B8C-4703-A180-7FB15B0BB5A5}" dt="2025-09-11T04:59:24.377" v="727" actId="478"/>
          <ac:spMkLst>
            <pc:docMk/>
            <pc:sldMk cId="4256046091" sldId="2147471422"/>
            <ac:spMk id="34" creationId="{AFEC48C5-EDE1-EEA4-3690-1FCF24151BA0}"/>
          </ac:spMkLst>
        </pc:spChg>
        <pc:grpChg chg="add mod">
          <ac:chgData name="松本孝志(PVC)" userId="21d7afa0-1c0b-42ea-b0d2-7a09fb4cb2b5" providerId="ADAL" clId="{24C7087D-9B8C-4703-A180-7FB15B0BB5A5}" dt="2025-09-11T05:03:15.074" v="749" actId="164"/>
          <ac:grpSpMkLst>
            <pc:docMk/>
            <pc:sldMk cId="4256046091" sldId="2147471422"/>
            <ac:grpSpMk id="9" creationId="{10D1D4E5-9652-3B06-6D3F-F7EA9F2AA4CB}"/>
          </ac:grpSpMkLst>
        </pc:grpChg>
        <pc:grpChg chg="add mod ord">
          <ac:chgData name="松本孝志(PVC)" userId="21d7afa0-1c0b-42ea-b0d2-7a09fb4cb2b5" providerId="ADAL" clId="{24C7087D-9B8C-4703-A180-7FB15B0BB5A5}" dt="2025-09-11T05:04:20.966" v="761" actId="167"/>
          <ac:grpSpMkLst>
            <pc:docMk/>
            <pc:sldMk cId="4256046091" sldId="2147471422"/>
            <ac:grpSpMk id="13" creationId="{C65E019D-463D-5B24-C316-A5FAB2A001BD}"/>
          </ac:grpSpMkLst>
        </pc:grpChg>
        <pc:grpChg chg="del">
          <ac:chgData name="松本孝志(PVC)" userId="21d7afa0-1c0b-42ea-b0d2-7a09fb4cb2b5" providerId="ADAL" clId="{24C7087D-9B8C-4703-A180-7FB15B0BB5A5}" dt="2025-09-11T04:59:19.897" v="725" actId="478"/>
          <ac:grpSpMkLst>
            <pc:docMk/>
            <pc:sldMk cId="4256046091" sldId="2147471422"/>
            <ac:grpSpMk id="16" creationId="{4BA52AEB-06E9-3AB9-DB83-27A933B8544E}"/>
          </ac:grpSpMkLst>
        </pc:grpChg>
        <pc:grpChg chg="del">
          <ac:chgData name="松本孝志(PVC)" userId="21d7afa0-1c0b-42ea-b0d2-7a09fb4cb2b5" providerId="ADAL" clId="{24C7087D-9B8C-4703-A180-7FB15B0BB5A5}" dt="2025-09-11T04:59:19.897" v="725" actId="478"/>
          <ac:grpSpMkLst>
            <pc:docMk/>
            <pc:sldMk cId="4256046091" sldId="2147471422"/>
            <ac:grpSpMk id="29" creationId="{0372A244-F728-AAAC-BB8F-6FFC03B6A610}"/>
          </ac:grpSpMkLst>
        </pc:grpChg>
        <pc:grpChg chg="del">
          <ac:chgData name="松本孝志(PVC)" userId="21d7afa0-1c0b-42ea-b0d2-7a09fb4cb2b5" providerId="ADAL" clId="{24C7087D-9B8C-4703-A180-7FB15B0BB5A5}" dt="2025-09-11T04:59:22.583" v="726" actId="478"/>
          <ac:grpSpMkLst>
            <pc:docMk/>
            <pc:sldMk cId="4256046091" sldId="2147471422"/>
            <ac:grpSpMk id="35" creationId="{07C25FCE-8094-7B61-0AE8-82E58639AEE8}"/>
          </ac:grpSpMkLst>
        </pc:grpChg>
        <pc:picChg chg="add mod">
          <ac:chgData name="松本孝志(PVC)" userId="21d7afa0-1c0b-42ea-b0d2-7a09fb4cb2b5" providerId="ADAL" clId="{24C7087D-9B8C-4703-A180-7FB15B0BB5A5}" dt="2025-09-11T05:04:13.082" v="759" actId="164"/>
          <ac:picMkLst>
            <pc:docMk/>
            <pc:sldMk cId="4256046091" sldId="2147471422"/>
            <ac:picMk id="3" creationId="{8105B18E-DECA-A25F-EE55-DB30184A34EC}"/>
          </ac:picMkLst>
        </pc:picChg>
        <pc:picChg chg="del">
          <ac:chgData name="松本孝志(PVC)" userId="21d7afa0-1c0b-42ea-b0d2-7a09fb4cb2b5" providerId="ADAL" clId="{24C7087D-9B8C-4703-A180-7FB15B0BB5A5}" dt="2025-09-11T04:59:16.836" v="724" actId="478"/>
          <ac:picMkLst>
            <pc:docMk/>
            <pc:sldMk cId="4256046091" sldId="2147471422"/>
            <ac:picMk id="6" creationId="{7036D31C-856C-6143-A41E-7AA7D997321A}"/>
          </ac:picMkLst>
        </pc:picChg>
        <pc:picChg chg="del">
          <ac:chgData name="松本孝志(PVC)" userId="21d7afa0-1c0b-42ea-b0d2-7a09fb4cb2b5" providerId="ADAL" clId="{24C7087D-9B8C-4703-A180-7FB15B0BB5A5}" dt="2025-09-11T04:59:19.897" v="725" actId="478"/>
          <ac:picMkLst>
            <pc:docMk/>
            <pc:sldMk cId="4256046091" sldId="2147471422"/>
            <ac:picMk id="25" creationId="{5BD021A2-40CE-42D6-6121-F6BBFFF8F381}"/>
          </ac:picMkLst>
        </pc:picChg>
        <pc:picChg chg="del">
          <ac:chgData name="松本孝志(PVC)" userId="21d7afa0-1c0b-42ea-b0d2-7a09fb4cb2b5" providerId="ADAL" clId="{24C7087D-9B8C-4703-A180-7FB15B0BB5A5}" dt="2025-09-11T04:59:15.094" v="723" actId="478"/>
          <ac:picMkLst>
            <pc:docMk/>
            <pc:sldMk cId="4256046091" sldId="2147471422"/>
            <ac:picMk id="31" creationId="{9F26F32B-64DF-F40A-A3DE-4F26093F3DFE}"/>
          </ac:picMkLst>
        </pc:picChg>
      </pc:sldChg>
      <pc:sldChg chg="addSp delSp modSp mod delAnim modAnim modNotesTx">
        <pc:chgData name="松本孝志(PVC)" userId="21d7afa0-1c0b-42ea-b0d2-7a09fb4cb2b5" providerId="ADAL" clId="{24C7087D-9B8C-4703-A180-7FB15B0BB5A5}" dt="2025-09-11T05:22:06.319" v="895" actId="20577"/>
        <pc:sldMkLst>
          <pc:docMk/>
          <pc:sldMk cId="1452116435" sldId="2147471424"/>
        </pc:sldMkLst>
        <pc:spChg chg="add mod">
          <ac:chgData name="松本孝志(PVC)" userId="21d7afa0-1c0b-42ea-b0d2-7a09fb4cb2b5" providerId="ADAL" clId="{24C7087D-9B8C-4703-A180-7FB15B0BB5A5}" dt="2025-09-11T05:17:59.915" v="863" actId="2085"/>
          <ac:spMkLst>
            <pc:docMk/>
            <pc:sldMk cId="1452116435" sldId="2147471424"/>
            <ac:spMk id="5" creationId="{B5CD72E5-5D08-8410-B53F-A84570ACD2BA}"/>
          </ac:spMkLst>
        </pc:spChg>
        <pc:spChg chg="mod">
          <ac:chgData name="松本孝志(PVC)" userId="21d7afa0-1c0b-42ea-b0d2-7a09fb4cb2b5" providerId="ADAL" clId="{24C7087D-9B8C-4703-A180-7FB15B0BB5A5}" dt="2025-09-11T05:06:15.912" v="779" actId="2711"/>
          <ac:spMkLst>
            <pc:docMk/>
            <pc:sldMk cId="1452116435" sldId="2147471424"/>
            <ac:spMk id="10" creationId="{7A03A353-C5F5-026A-644E-B3F1900212DC}"/>
          </ac:spMkLst>
        </pc:spChg>
        <pc:spChg chg="mod">
          <ac:chgData name="松本孝志(PVC)" userId="21d7afa0-1c0b-42ea-b0d2-7a09fb4cb2b5" providerId="ADAL" clId="{24C7087D-9B8C-4703-A180-7FB15B0BB5A5}" dt="2025-09-11T05:16:06.307" v="846" actId="1076"/>
          <ac:spMkLst>
            <pc:docMk/>
            <pc:sldMk cId="1452116435" sldId="2147471424"/>
            <ac:spMk id="11" creationId="{66F20F61-3616-CB0A-F357-C50B27EC8850}"/>
          </ac:spMkLst>
        </pc:spChg>
        <pc:spChg chg="add mod">
          <ac:chgData name="松本孝志(PVC)" userId="21d7afa0-1c0b-42ea-b0d2-7a09fb4cb2b5" providerId="ADAL" clId="{24C7087D-9B8C-4703-A180-7FB15B0BB5A5}" dt="2025-09-11T05:20:05.280" v="876" actId="164"/>
          <ac:spMkLst>
            <pc:docMk/>
            <pc:sldMk cId="1452116435" sldId="2147471424"/>
            <ac:spMk id="12" creationId="{76D98721-6487-2D0B-9AE1-C4559700962C}"/>
          </ac:spMkLst>
        </pc:spChg>
        <pc:spChg chg="mod">
          <ac:chgData name="松本孝志(PVC)" userId="21d7afa0-1c0b-42ea-b0d2-7a09fb4cb2b5" providerId="ADAL" clId="{24C7087D-9B8C-4703-A180-7FB15B0BB5A5}" dt="2025-09-11T05:16:13.077" v="848" actId="1076"/>
          <ac:spMkLst>
            <pc:docMk/>
            <pc:sldMk cId="1452116435" sldId="2147471424"/>
            <ac:spMk id="16" creationId="{4FBE7FAC-3CD7-81F0-BE8A-0C48F6CF2D89}"/>
          </ac:spMkLst>
        </pc:spChg>
        <pc:spChg chg="add mod">
          <ac:chgData name="松本孝志(PVC)" userId="21d7afa0-1c0b-42ea-b0d2-7a09fb4cb2b5" providerId="ADAL" clId="{24C7087D-9B8C-4703-A180-7FB15B0BB5A5}" dt="2025-09-11T05:22:06.319" v="895" actId="20577"/>
          <ac:spMkLst>
            <pc:docMk/>
            <pc:sldMk cId="1452116435" sldId="2147471424"/>
            <ac:spMk id="20" creationId="{8B76D52B-928B-A3E6-71E5-34B71D7BDED0}"/>
          </ac:spMkLst>
        </pc:spChg>
        <pc:spChg chg="mod ord">
          <ac:chgData name="松本孝志(PVC)" userId="21d7afa0-1c0b-42ea-b0d2-7a09fb4cb2b5" providerId="ADAL" clId="{24C7087D-9B8C-4703-A180-7FB15B0BB5A5}" dt="2025-09-11T05:21:29.124" v="891" actId="1076"/>
          <ac:spMkLst>
            <pc:docMk/>
            <pc:sldMk cId="1452116435" sldId="2147471424"/>
            <ac:spMk id="25" creationId="{755E9EBD-2397-368B-D135-8E909A83F1D9}"/>
          </ac:spMkLst>
        </pc:spChg>
        <pc:grpChg chg="add mod ord">
          <ac:chgData name="松本孝志(PVC)" userId="21d7afa0-1c0b-42ea-b0d2-7a09fb4cb2b5" providerId="ADAL" clId="{24C7087D-9B8C-4703-A180-7FB15B0BB5A5}" dt="2025-09-11T05:16:01.621" v="845" actId="167"/>
          <ac:grpSpMkLst>
            <pc:docMk/>
            <pc:sldMk cId="1452116435" sldId="2147471424"/>
            <ac:grpSpMk id="6" creationId="{83B72C22-E4AB-9AB3-5C07-ADD19EF20747}"/>
          </ac:grpSpMkLst>
        </pc:grpChg>
        <pc:grpChg chg="add mod">
          <ac:chgData name="松本孝志(PVC)" userId="21d7afa0-1c0b-42ea-b0d2-7a09fb4cb2b5" providerId="ADAL" clId="{24C7087D-9B8C-4703-A180-7FB15B0BB5A5}" dt="2025-09-11T05:21:11.193" v="887" actId="164"/>
          <ac:grpSpMkLst>
            <pc:docMk/>
            <pc:sldMk cId="1452116435" sldId="2147471424"/>
            <ac:grpSpMk id="15" creationId="{4D0872D2-B5AB-A93E-3323-08E3857553C7}"/>
          </ac:grpSpMkLst>
        </pc:grpChg>
        <pc:grpChg chg="del">
          <ac:chgData name="松本孝志(PVC)" userId="21d7afa0-1c0b-42ea-b0d2-7a09fb4cb2b5" providerId="ADAL" clId="{24C7087D-9B8C-4703-A180-7FB15B0BB5A5}" dt="2025-09-11T05:12:53.486" v="792" actId="478"/>
          <ac:grpSpMkLst>
            <pc:docMk/>
            <pc:sldMk cId="1452116435" sldId="2147471424"/>
            <ac:grpSpMk id="22" creationId="{6373DF7A-A816-A227-E974-AEDA4448B67F}"/>
          </ac:grpSpMkLst>
        </pc:grpChg>
        <pc:grpChg chg="add mod">
          <ac:chgData name="松本孝志(PVC)" userId="21d7afa0-1c0b-42ea-b0d2-7a09fb4cb2b5" providerId="ADAL" clId="{24C7087D-9B8C-4703-A180-7FB15B0BB5A5}" dt="2025-09-11T05:21:11.193" v="887" actId="164"/>
          <ac:grpSpMkLst>
            <pc:docMk/>
            <pc:sldMk cId="1452116435" sldId="2147471424"/>
            <ac:grpSpMk id="23" creationId="{5148A988-0F40-A2D6-B4D2-F4CCC2761915}"/>
          </ac:grpSpMkLst>
        </pc:grpChg>
        <pc:picChg chg="add mod ord">
          <ac:chgData name="松本孝志(PVC)" userId="21d7afa0-1c0b-42ea-b0d2-7a09fb4cb2b5" providerId="ADAL" clId="{24C7087D-9B8C-4703-A180-7FB15B0BB5A5}" dt="2025-09-11T05:17:38.759" v="861" actId="13822"/>
          <ac:picMkLst>
            <pc:docMk/>
            <pc:sldMk cId="1452116435" sldId="2147471424"/>
            <ac:picMk id="4" creationId="{047BE93B-CE0D-FA3A-E6B7-21DC9B8CC10B}"/>
          </ac:picMkLst>
        </pc:picChg>
        <pc:picChg chg="del">
          <ac:chgData name="松本孝志(PVC)" userId="21d7afa0-1c0b-42ea-b0d2-7a09fb4cb2b5" providerId="ADAL" clId="{24C7087D-9B8C-4703-A180-7FB15B0BB5A5}" dt="2025-09-11T05:12:55.725" v="793" actId="478"/>
          <ac:picMkLst>
            <pc:docMk/>
            <pc:sldMk cId="1452116435" sldId="2147471424"/>
            <ac:picMk id="8" creationId="{03C7522D-5307-0F87-DB5F-6BA933F87EB5}"/>
          </ac:picMkLst>
        </pc:picChg>
        <pc:picChg chg="add mod">
          <ac:chgData name="松本孝志(PVC)" userId="21d7afa0-1c0b-42ea-b0d2-7a09fb4cb2b5" providerId="ADAL" clId="{24C7087D-9B8C-4703-A180-7FB15B0BB5A5}" dt="2025-09-11T05:18:07.315" v="864" actId="13822"/>
          <ac:picMkLst>
            <pc:docMk/>
            <pc:sldMk cId="1452116435" sldId="2147471424"/>
            <ac:picMk id="9" creationId="{36BC6968-B7F9-D139-6FB0-1BF5E583D2AB}"/>
          </ac:picMkLst>
        </pc:picChg>
        <pc:picChg chg="add mod">
          <ac:chgData name="松本孝志(PVC)" userId="21d7afa0-1c0b-42ea-b0d2-7a09fb4cb2b5" providerId="ADAL" clId="{24C7087D-9B8C-4703-A180-7FB15B0BB5A5}" dt="2025-09-11T05:20:05.280" v="876" actId="164"/>
          <ac:picMkLst>
            <pc:docMk/>
            <pc:sldMk cId="1452116435" sldId="2147471424"/>
            <ac:picMk id="14" creationId="{C8327FC7-F38B-D2F0-8DAD-5E2D86266169}"/>
          </ac:picMkLst>
        </pc:picChg>
        <pc:picChg chg="del">
          <ac:chgData name="松本孝志(PVC)" userId="21d7afa0-1c0b-42ea-b0d2-7a09fb4cb2b5" providerId="ADAL" clId="{24C7087D-9B8C-4703-A180-7FB15B0BB5A5}" dt="2025-09-11T05:12:52.944" v="791" actId="478"/>
          <ac:picMkLst>
            <pc:docMk/>
            <pc:sldMk cId="1452116435" sldId="2147471424"/>
            <ac:picMk id="18" creationId="{628711ED-2D5B-60F4-4C86-73255B42DD48}"/>
          </ac:picMkLst>
        </pc:picChg>
      </pc:sldChg>
      <pc:sldChg chg="addSp delSp modSp mod delAnim modAnim modNotesTx">
        <pc:chgData name="松本孝志(PVC)" userId="21d7afa0-1c0b-42ea-b0d2-7a09fb4cb2b5" providerId="ADAL" clId="{24C7087D-9B8C-4703-A180-7FB15B0BB5A5}" dt="2025-09-11T02:07:05.042" v="174"/>
        <pc:sldMkLst>
          <pc:docMk/>
          <pc:sldMk cId="2327053704" sldId="2147471426"/>
        </pc:sldMkLst>
        <pc:spChg chg="add mod">
          <ac:chgData name="松本孝志(PVC)" userId="21d7afa0-1c0b-42ea-b0d2-7a09fb4cb2b5" providerId="ADAL" clId="{24C7087D-9B8C-4703-A180-7FB15B0BB5A5}" dt="2025-09-11T02:06:36.761" v="169" actId="164"/>
          <ac:spMkLst>
            <pc:docMk/>
            <pc:sldMk cId="2327053704" sldId="2147471426"/>
            <ac:spMk id="7" creationId="{1E496738-8953-731C-088C-608A7F7E5CDF}"/>
          </ac:spMkLst>
        </pc:spChg>
        <pc:spChg chg="mod topLvl">
          <ac:chgData name="松本孝志(PVC)" userId="21d7afa0-1c0b-42ea-b0d2-7a09fb4cb2b5" providerId="ADAL" clId="{24C7087D-9B8C-4703-A180-7FB15B0BB5A5}" dt="2025-09-11T02:06:32.273" v="168" actId="164"/>
          <ac:spMkLst>
            <pc:docMk/>
            <pc:sldMk cId="2327053704" sldId="2147471426"/>
            <ac:spMk id="11" creationId="{78AF712B-E0E8-42FC-E440-B5C3B861A6EC}"/>
          </ac:spMkLst>
        </pc:spChg>
        <pc:spChg chg="add mod">
          <ac:chgData name="松本孝志(PVC)" userId="21d7afa0-1c0b-42ea-b0d2-7a09fb4cb2b5" providerId="ADAL" clId="{24C7087D-9B8C-4703-A180-7FB15B0BB5A5}" dt="2025-09-11T02:06:42.176" v="170" actId="164"/>
          <ac:spMkLst>
            <pc:docMk/>
            <pc:sldMk cId="2327053704" sldId="2147471426"/>
            <ac:spMk id="12" creationId="{66D1C555-446A-152A-FE44-EA713FF323A1}"/>
          </ac:spMkLst>
        </pc:spChg>
        <pc:spChg chg="add mod">
          <ac:chgData name="松本孝志(PVC)" userId="21d7afa0-1c0b-42ea-b0d2-7a09fb4cb2b5" providerId="ADAL" clId="{24C7087D-9B8C-4703-A180-7FB15B0BB5A5}" dt="2025-09-11T02:06:23.931" v="167" actId="164"/>
          <ac:spMkLst>
            <pc:docMk/>
            <pc:sldMk cId="2327053704" sldId="2147471426"/>
            <ac:spMk id="14" creationId="{8F90A0F3-243F-D1B2-FD1A-A92CF23DEC27}"/>
          </ac:spMkLst>
        </pc:spChg>
        <pc:spChg chg="mod">
          <ac:chgData name="松本孝志(PVC)" userId="21d7afa0-1c0b-42ea-b0d2-7a09fb4cb2b5" providerId="ADAL" clId="{24C7087D-9B8C-4703-A180-7FB15B0BB5A5}" dt="2025-09-11T00:20:43.655" v="41" actId="2711"/>
          <ac:spMkLst>
            <pc:docMk/>
            <pc:sldMk cId="2327053704" sldId="2147471426"/>
            <ac:spMk id="28" creationId="{26E778A5-9B6C-2461-0D2F-457A8E7754C3}"/>
          </ac:spMkLst>
        </pc:spChg>
        <pc:grpChg chg="del">
          <ac:chgData name="松本孝志(PVC)" userId="21d7afa0-1c0b-42ea-b0d2-7a09fb4cb2b5" providerId="ADAL" clId="{24C7087D-9B8C-4703-A180-7FB15B0BB5A5}" dt="2025-09-11T01:18:20.190" v="42" actId="478"/>
          <ac:grpSpMkLst>
            <pc:docMk/>
            <pc:sldMk cId="2327053704" sldId="2147471426"/>
            <ac:grpSpMk id="13" creationId="{6BC8EDC3-7D65-018B-DD1E-549AC537FA24}"/>
          </ac:grpSpMkLst>
        </pc:grpChg>
        <pc:grpChg chg="del">
          <ac:chgData name="松本孝志(PVC)" userId="21d7afa0-1c0b-42ea-b0d2-7a09fb4cb2b5" providerId="ADAL" clId="{24C7087D-9B8C-4703-A180-7FB15B0BB5A5}" dt="2025-09-11T01:18:21.377" v="43" actId="478"/>
          <ac:grpSpMkLst>
            <pc:docMk/>
            <pc:sldMk cId="2327053704" sldId="2147471426"/>
            <ac:grpSpMk id="23" creationId="{AD824AA0-07BF-6D48-FFC0-574086468348}"/>
          </ac:grpSpMkLst>
        </pc:grpChg>
        <pc:grpChg chg="del">
          <ac:chgData name="松本孝志(PVC)" userId="21d7afa0-1c0b-42ea-b0d2-7a09fb4cb2b5" providerId="ADAL" clId="{24C7087D-9B8C-4703-A180-7FB15B0BB5A5}" dt="2025-09-11T01:18:29.773" v="44" actId="478"/>
          <ac:grpSpMkLst>
            <pc:docMk/>
            <pc:sldMk cId="2327053704" sldId="2147471426"/>
            <ac:grpSpMk id="33" creationId="{4C3D2938-C403-C634-3E4B-05D70ADA0F3F}"/>
          </ac:grpSpMkLst>
        </pc:grpChg>
        <pc:grpChg chg="del">
          <ac:chgData name="松本孝志(PVC)" userId="21d7afa0-1c0b-42ea-b0d2-7a09fb4cb2b5" providerId="ADAL" clId="{24C7087D-9B8C-4703-A180-7FB15B0BB5A5}" dt="2025-09-11T01:18:32.123" v="45" actId="478"/>
          <ac:grpSpMkLst>
            <pc:docMk/>
            <pc:sldMk cId="2327053704" sldId="2147471426"/>
            <ac:grpSpMk id="34" creationId="{337A8BC6-23E6-F96C-D169-6969262D167C}"/>
          </ac:grpSpMkLst>
        </pc:grpChg>
        <pc:grpChg chg="add mod">
          <ac:chgData name="松本孝志(PVC)" userId="21d7afa0-1c0b-42ea-b0d2-7a09fb4cb2b5" providerId="ADAL" clId="{24C7087D-9B8C-4703-A180-7FB15B0BB5A5}" dt="2025-09-11T02:06:23.931" v="167" actId="164"/>
          <ac:grpSpMkLst>
            <pc:docMk/>
            <pc:sldMk cId="2327053704" sldId="2147471426"/>
            <ac:grpSpMk id="35" creationId="{20D7862E-686F-4E48-3102-54C5E17C53B9}"/>
          </ac:grpSpMkLst>
        </pc:grpChg>
        <pc:grpChg chg="add mod">
          <ac:chgData name="松本孝志(PVC)" userId="21d7afa0-1c0b-42ea-b0d2-7a09fb4cb2b5" providerId="ADAL" clId="{24C7087D-9B8C-4703-A180-7FB15B0BB5A5}" dt="2025-09-11T02:06:32.273" v="168" actId="164"/>
          <ac:grpSpMkLst>
            <pc:docMk/>
            <pc:sldMk cId="2327053704" sldId="2147471426"/>
            <ac:grpSpMk id="36" creationId="{658536B7-B74A-3F35-9D9D-ADAF33309834}"/>
          </ac:grpSpMkLst>
        </pc:grpChg>
        <pc:grpChg chg="add mod">
          <ac:chgData name="松本孝志(PVC)" userId="21d7afa0-1c0b-42ea-b0d2-7a09fb4cb2b5" providerId="ADAL" clId="{24C7087D-9B8C-4703-A180-7FB15B0BB5A5}" dt="2025-09-11T02:06:36.761" v="169" actId="164"/>
          <ac:grpSpMkLst>
            <pc:docMk/>
            <pc:sldMk cId="2327053704" sldId="2147471426"/>
            <ac:grpSpMk id="37" creationId="{10C14D3E-5564-FDBC-D657-BE931B37B691}"/>
          </ac:grpSpMkLst>
        </pc:grpChg>
        <pc:grpChg chg="add mod">
          <ac:chgData name="松本孝志(PVC)" userId="21d7afa0-1c0b-42ea-b0d2-7a09fb4cb2b5" providerId="ADAL" clId="{24C7087D-9B8C-4703-A180-7FB15B0BB5A5}" dt="2025-09-11T02:06:42.176" v="170" actId="164"/>
          <ac:grpSpMkLst>
            <pc:docMk/>
            <pc:sldMk cId="2327053704" sldId="2147471426"/>
            <ac:grpSpMk id="38" creationId="{9C6A9759-A8AE-25A4-1BF7-0345FA0F6B3F}"/>
          </ac:grpSpMkLst>
        </pc:grpChg>
        <pc:picChg chg="del topLvl">
          <ac:chgData name="松本孝志(PVC)" userId="21d7afa0-1c0b-42ea-b0d2-7a09fb4cb2b5" providerId="ADAL" clId="{24C7087D-9B8C-4703-A180-7FB15B0BB5A5}" dt="2025-09-11T01:18:20.190" v="42" actId="478"/>
          <ac:picMkLst>
            <pc:docMk/>
            <pc:sldMk cId="2327053704" sldId="2147471426"/>
            <ac:picMk id="8" creationId="{BB3C344B-42F5-3B6F-42D8-AF53AAE948AF}"/>
          </ac:picMkLst>
        </pc:picChg>
        <pc:picChg chg="add mod">
          <ac:chgData name="松本孝志(PVC)" userId="21d7afa0-1c0b-42ea-b0d2-7a09fb4cb2b5" providerId="ADAL" clId="{24C7087D-9B8C-4703-A180-7FB15B0BB5A5}" dt="2025-09-11T02:06:23.931" v="167" actId="164"/>
          <ac:picMkLst>
            <pc:docMk/>
            <pc:sldMk cId="2327053704" sldId="2147471426"/>
            <ac:picMk id="17" creationId="{0199A178-271A-F3C9-A2BB-94A8370602C9}"/>
          </ac:picMkLst>
        </pc:picChg>
        <pc:picChg chg="add del mod">
          <ac:chgData name="松本孝志(PVC)" userId="21d7afa0-1c0b-42ea-b0d2-7a09fb4cb2b5" providerId="ADAL" clId="{24C7087D-9B8C-4703-A180-7FB15B0BB5A5}" dt="2025-09-11T01:55:59.482" v="132" actId="478"/>
          <ac:picMkLst>
            <pc:docMk/>
            <pc:sldMk cId="2327053704" sldId="2147471426"/>
            <ac:picMk id="22" creationId="{40F43EAB-972D-E3A8-67CA-D2F81C2E7C18}"/>
          </ac:picMkLst>
        </pc:picChg>
        <pc:picChg chg="add mod">
          <ac:chgData name="松本孝志(PVC)" userId="21d7afa0-1c0b-42ea-b0d2-7a09fb4cb2b5" providerId="ADAL" clId="{24C7087D-9B8C-4703-A180-7FB15B0BB5A5}" dt="2025-09-11T02:06:32.273" v="168" actId="164"/>
          <ac:picMkLst>
            <pc:docMk/>
            <pc:sldMk cId="2327053704" sldId="2147471426"/>
            <ac:picMk id="25" creationId="{A6118C7D-F026-3A98-FEB5-07C1D57581E3}"/>
          </ac:picMkLst>
        </pc:picChg>
        <pc:picChg chg="add mod">
          <ac:chgData name="松本孝志(PVC)" userId="21d7afa0-1c0b-42ea-b0d2-7a09fb4cb2b5" providerId="ADAL" clId="{24C7087D-9B8C-4703-A180-7FB15B0BB5A5}" dt="2025-09-11T02:06:36.761" v="169" actId="164"/>
          <ac:picMkLst>
            <pc:docMk/>
            <pc:sldMk cId="2327053704" sldId="2147471426"/>
            <ac:picMk id="30" creationId="{A2485AAF-2C28-64B0-2AE4-B54988DD43D3}"/>
          </ac:picMkLst>
        </pc:picChg>
        <pc:picChg chg="add mod">
          <ac:chgData name="松本孝志(PVC)" userId="21d7afa0-1c0b-42ea-b0d2-7a09fb4cb2b5" providerId="ADAL" clId="{24C7087D-9B8C-4703-A180-7FB15B0BB5A5}" dt="2025-09-11T02:06:42.176" v="170" actId="164"/>
          <ac:picMkLst>
            <pc:docMk/>
            <pc:sldMk cId="2327053704" sldId="2147471426"/>
            <ac:picMk id="32" creationId="{0EDC6E04-63EE-FC65-C7ED-9C1BE0DFB4C7}"/>
          </ac:picMkLst>
        </pc:picChg>
      </pc:sldChg>
      <pc:sldChg chg="addSp delSp modSp mod delAnim modAnim modNotesTx">
        <pc:chgData name="松本孝志(PVC)" userId="21d7afa0-1c0b-42ea-b0d2-7a09fb4cb2b5" providerId="ADAL" clId="{24C7087D-9B8C-4703-A180-7FB15B0BB5A5}" dt="2025-09-11T05:33:11.690" v="1009" actId="1076"/>
        <pc:sldMkLst>
          <pc:docMk/>
          <pc:sldMk cId="1559041384" sldId="2147471427"/>
        </pc:sldMkLst>
        <pc:spChg chg="del">
          <ac:chgData name="松本孝志(PVC)" userId="21d7afa0-1c0b-42ea-b0d2-7a09fb4cb2b5" providerId="ADAL" clId="{24C7087D-9B8C-4703-A180-7FB15B0BB5A5}" dt="2025-09-11T05:23:20.126" v="905" actId="478"/>
          <ac:spMkLst>
            <pc:docMk/>
            <pc:sldMk cId="1559041384" sldId="2147471427"/>
            <ac:spMk id="7" creationId="{21CAAF79-DF2B-832A-9BC8-D34DB1EC5C81}"/>
          </ac:spMkLst>
        </pc:spChg>
        <pc:spChg chg="add mod">
          <ac:chgData name="松本孝志(PVC)" userId="21d7afa0-1c0b-42ea-b0d2-7a09fb4cb2b5" providerId="ADAL" clId="{24C7087D-9B8C-4703-A180-7FB15B0BB5A5}" dt="2025-09-11T05:25:35.027" v="941" actId="164"/>
          <ac:spMkLst>
            <pc:docMk/>
            <pc:sldMk cId="1559041384" sldId="2147471427"/>
            <ac:spMk id="9" creationId="{51654F8D-E049-EEE3-2833-B37D7F0FA525}"/>
          </ac:spMkLst>
        </pc:spChg>
        <pc:spChg chg="mod">
          <ac:chgData name="松本孝志(PVC)" userId="21d7afa0-1c0b-42ea-b0d2-7a09fb4cb2b5" providerId="ADAL" clId="{24C7087D-9B8C-4703-A180-7FB15B0BB5A5}" dt="2025-09-11T05:22:57.958" v="899" actId="2711"/>
          <ac:spMkLst>
            <pc:docMk/>
            <pc:sldMk cId="1559041384" sldId="2147471427"/>
            <ac:spMk id="10" creationId="{37BD9C2D-BCC5-4399-2F4B-740CB8BDAD54}"/>
          </ac:spMkLst>
        </pc:spChg>
        <pc:spChg chg="add mod">
          <ac:chgData name="松本孝志(PVC)" userId="21d7afa0-1c0b-42ea-b0d2-7a09fb4cb2b5" providerId="ADAL" clId="{24C7087D-9B8C-4703-A180-7FB15B0BB5A5}" dt="2025-09-11T05:27:45.739" v="957" actId="164"/>
          <ac:spMkLst>
            <pc:docMk/>
            <pc:sldMk cId="1559041384" sldId="2147471427"/>
            <ac:spMk id="13" creationId="{4C866D06-5B5B-3A83-A15A-6E1AA985EB4A}"/>
          </ac:spMkLst>
        </pc:spChg>
        <pc:spChg chg="add mod">
          <ac:chgData name="松本孝志(PVC)" userId="21d7afa0-1c0b-42ea-b0d2-7a09fb4cb2b5" providerId="ADAL" clId="{24C7087D-9B8C-4703-A180-7FB15B0BB5A5}" dt="2025-09-11T05:27:45.739" v="957" actId="164"/>
          <ac:spMkLst>
            <pc:docMk/>
            <pc:sldMk cId="1559041384" sldId="2147471427"/>
            <ac:spMk id="15" creationId="{A5C75E8A-CFC4-4BA2-0462-BD6BD6BC1DCD}"/>
          </ac:spMkLst>
        </pc:spChg>
        <pc:spChg chg="add mod">
          <ac:chgData name="松本孝志(PVC)" userId="21d7afa0-1c0b-42ea-b0d2-7a09fb4cb2b5" providerId="ADAL" clId="{24C7087D-9B8C-4703-A180-7FB15B0BB5A5}" dt="2025-09-11T05:30:35.627" v="980" actId="164"/>
          <ac:spMkLst>
            <pc:docMk/>
            <pc:sldMk cId="1559041384" sldId="2147471427"/>
            <ac:spMk id="23" creationId="{30A3543A-B359-1DFD-27F1-19F85BA69974}"/>
          </ac:spMkLst>
        </pc:spChg>
        <pc:spChg chg="add mod">
          <ac:chgData name="松本孝志(PVC)" userId="21d7afa0-1c0b-42ea-b0d2-7a09fb4cb2b5" providerId="ADAL" clId="{24C7087D-9B8C-4703-A180-7FB15B0BB5A5}" dt="2025-09-11T05:31:50.397" v="995" actId="1076"/>
          <ac:spMkLst>
            <pc:docMk/>
            <pc:sldMk cId="1559041384" sldId="2147471427"/>
            <ac:spMk id="28" creationId="{505E444B-80D1-CED9-3DD8-4F75B0BA30E2}"/>
          </ac:spMkLst>
        </pc:spChg>
        <pc:grpChg chg="add mod">
          <ac:chgData name="松本孝志(PVC)" userId="21d7afa0-1c0b-42ea-b0d2-7a09fb4cb2b5" providerId="ADAL" clId="{24C7087D-9B8C-4703-A180-7FB15B0BB5A5}" dt="2025-09-11T05:25:35.027" v="941" actId="164"/>
          <ac:grpSpMkLst>
            <pc:docMk/>
            <pc:sldMk cId="1559041384" sldId="2147471427"/>
            <ac:grpSpMk id="12" creationId="{7E37B979-7439-908D-0EDB-7A4DC55EB5E3}"/>
          </ac:grpSpMkLst>
        </pc:grpChg>
        <pc:grpChg chg="add mod">
          <ac:chgData name="松本孝志(PVC)" userId="21d7afa0-1c0b-42ea-b0d2-7a09fb4cb2b5" providerId="ADAL" clId="{24C7087D-9B8C-4703-A180-7FB15B0BB5A5}" dt="2025-09-11T05:27:45.739" v="957" actId="164"/>
          <ac:grpSpMkLst>
            <pc:docMk/>
            <pc:sldMk cId="1559041384" sldId="2147471427"/>
            <ac:grpSpMk id="17" creationId="{0AA66C99-B348-19BC-BB20-4E7344E3BAA7}"/>
          </ac:grpSpMkLst>
        </pc:grpChg>
        <pc:grpChg chg="add mod">
          <ac:chgData name="松本孝志(PVC)" userId="21d7afa0-1c0b-42ea-b0d2-7a09fb4cb2b5" providerId="ADAL" clId="{24C7087D-9B8C-4703-A180-7FB15B0BB5A5}" dt="2025-09-11T05:33:11.690" v="1009" actId="1076"/>
          <ac:grpSpMkLst>
            <pc:docMk/>
            <pc:sldMk cId="1559041384" sldId="2147471427"/>
            <ac:grpSpMk id="25" creationId="{55E4EF9C-7DB1-8983-DD00-F4172E605EBA}"/>
          </ac:grpSpMkLst>
        </pc:grpChg>
        <pc:grpChg chg="del">
          <ac:chgData name="松本孝志(PVC)" userId="21d7afa0-1c0b-42ea-b0d2-7a09fb4cb2b5" providerId="ADAL" clId="{24C7087D-9B8C-4703-A180-7FB15B0BB5A5}" dt="2025-09-11T05:23:15.703" v="902" actId="478"/>
          <ac:grpSpMkLst>
            <pc:docMk/>
            <pc:sldMk cId="1559041384" sldId="2147471427"/>
            <ac:grpSpMk id="26" creationId="{283B25CD-D289-7F7F-F18E-C36F0066D688}"/>
          </ac:grpSpMkLst>
        </pc:grpChg>
        <pc:picChg chg="del">
          <ac:chgData name="松本孝志(PVC)" userId="21d7afa0-1c0b-42ea-b0d2-7a09fb4cb2b5" providerId="ADAL" clId="{24C7087D-9B8C-4703-A180-7FB15B0BB5A5}" dt="2025-09-11T05:23:13.848" v="901" actId="478"/>
          <ac:picMkLst>
            <pc:docMk/>
            <pc:sldMk cId="1559041384" sldId="2147471427"/>
            <ac:picMk id="4" creationId="{F2FD3935-E055-6FCD-B4FF-5A384600660C}"/>
          </ac:picMkLst>
        </pc:picChg>
        <pc:picChg chg="add mod">
          <ac:chgData name="松本孝志(PVC)" userId="21d7afa0-1c0b-42ea-b0d2-7a09fb4cb2b5" providerId="ADAL" clId="{24C7087D-9B8C-4703-A180-7FB15B0BB5A5}" dt="2025-09-11T05:25:35.027" v="941" actId="164"/>
          <ac:picMkLst>
            <pc:docMk/>
            <pc:sldMk cId="1559041384" sldId="2147471427"/>
            <ac:picMk id="5" creationId="{045B8849-E36D-BAD9-C220-7F015C4E56B4}"/>
          </ac:picMkLst>
        </pc:picChg>
        <pc:picChg chg="del">
          <ac:chgData name="松本孝志(PVC)" userId="21d7afa0-1c0b-42ea-b0d2-7a09fb4cb2b5" providerId="ADAL" clId="{24C7087D-9B8C-4703-A180-7FB15B0BB5A5}" dt="2025-09-11T05:23:11.567" v="900" actId="478"/>
          <ac:picMkLst>
            <pc:docMk/>
            <pc:sldMk cId="1559041384" sldId="2147471427"/>
            <ac:picMk id="6" creationId="{276A82A4-1DDE-6766-AD5E-5041D64A4175}"/>
          </ac:picMkLst>
        </pc:picChg>
        <pc:picChg chg="del mod">
          <ac:chgData name="松本孝志(PVC)" userId="21d7afa0-1c0b-42ea-b0d2-7a09fb4cb2b5" providerId="ADAL" clId="{24C7087D-9B8C-4703-A180-7FB15B0BB5A5}" dt="2025-09-11T05:23:17.767" v="904" actId="478"/>
          <ac:picMkLst>
            <pc:docMk/>
            <pc:sldMk cId="1559041384" sldId="2147471427"/>
            <ac:picMk id="8" creationId="{57DE891C-4A6D-56A2-77ED-FCEF7812AAB1}"/>
          </ac:picMkLst>
        </pc:picChg>
        <pc:picChg chg="add del mod">
          <ac:chgData name="松本孝志(PVC)" userId="21d7afa0-1c0b-42ea-b0d2-7a09fb4cb2b5" providerId="ADAL" clId="{24C7087D-9B8C-4703-A180-7FB15B0BB5A5}" dt="2025-09-11T05:28:52.462" v="962" actId="478"/>
          <ac:picMkLst>
            <pc:docMk/>
            <pc:sldMk cId="1559041384" sldId="2147471427"/>
            <ac:picMk id="19" creationId="{2F0DA0C9-5162-76B7-832A-47DD4EA6F725}"/>
          </ac:picMkLst>
        </pc:picChg>
        <pc:picChg chg="add mod">
          <ac:chgData name="松本孝志(PVC)" userId="21d7afa0-1c0b-42ea-b0d2-7a09fb4cb2b5" providerId="ADAL" clId="{24C7087D-9B8C-4703-A180-7FB15B0BB5A5}" dt="2025-09-11T05:30:35.627" v="980" actId="164"/>
          <ac:picMkLst>
            <pc:docMk/>
            <pc:sldMk cId="1559041384" sldId="2147471427"/>
            <ac:picMk id="21" creationId="{8AE58B35-C7E4-8D75-63F1-BD24690A069A}"/>
          </ac:picMkLst>
        </pc:picChg>
      </pc:sldChg>
      <pc:sldChg chg="addSp delSp modSp add mod delAnim modAnim modNotesTx">
        <pc:chgData name="松本孝志(PVC)" userId="21d7afa0-1c0b-42ea-b0d2-7a09fb4cb2b5" providerId="ADAL" clId="{24C7087D-9B8C-4703-A180-7FB15B0BB5A5}" dt="2025-09-11T05:45:34.025" v="1148"/>
        <pc:sldMkLst>
          <pc:docMk/>
          <pc:sldMk cId="3468298792" sldId="2147471428"/>
        </pc:sldMkLst>
        <pc:spChg chg="add mod">
          <ac:chgData name="松本孝志(PVC)" userId="21d7afa0-1c0b-42ea-b0d2-7a09fb4cb2b5" providerId="ADAL" clId="{24C7087D-9B8C-4703-A180-7FB15B0BB5A5}" dt="2025-09-11T05:34:58.899" v="1041" actId="164"/>
          <ac:spMkLst>
            <pc:docMk/>
            <pc:sldMk cId="3468298792" sldId="2147471428"/>
            <ac:spMk id="6" creationId="{A2362938-840F-0EB3-6050-B6B148A7D7A7}"/>
          </ac:spMkLst>
        </pc:spChg>
        <pc:spChg chg="add mod">
          <ac:chgData name="松本孝志(PVC)" userId="21d7afa0-1c0b-42ea-b0d2-7a09fb4cb2b5" providerId="ADAL" clId="{24C7087D-9B8C-4703-A180-7FB15B0BB5A5}" dt="2025-09-11T05:36:36.032" v="1071" actId="164"/>
          <ac:spMkLst>
            <pc:docMk/>
            <pc:sldMk cId="3468298792" sldId="2147471428"/>
            <ac:spMk id="8" creationId="{4A818EF8-A699-617D-BED0-38E709691D35}"/>
          </ac:spMkLst>
        </pc:spChg>
        <pc:spChg chg="add mod">
          <ac:chgData name="松本孝志(PVC)" userId="21d7afa0-1c0b-42ea-b0d2-7a09fb4cb2b5" providerId="ADAL" clId="{24C7087D-9B8C-4703-A180-7FB15B0BB5A5}" dt="2025-09-11T05:37:16.683" v="1076" actId="1076"/>
          <ac:spMkLst>
            <pc:docMk/>
            <pc:sldMk cId="3468298792" sldId="2147471428"/>
            <ac:spMk id="11" creationId="{0103BC07-3B20-5049-F47F-D59D63BF8045}"/>
          </ac:spMkLst>
        </pc:spChg>
        <pc:spChg chg="add mod">
          <ac:chgData name="松本孝志(PVC)" userId="21d7afa0-1c0b-42ea-b0d2-7a09fb4cb2b5" providerId="ADAL" clId="{24C7087D-9B8C-4703-A180-7FB15B0BB5A5}" dt="2025-09-11T05:39:32.570" v="1134" actId="164"/>
          <ac:spMkLst>
            <pc:docMk/>
            <pc:sldMk cId="3468298792" sldId="2147471428"/>
            <ac:spMk id="19" creationId="{A0774299-114C-F2FD-8426-EB121F303B05}"/>
          </ac:spMkLst>
        </pc:spChg>
        <pc:spChg chg="del topLvl">
          <ac:chgData name="松本孝志(PVC)" userId="21d7afa0-1c0b-42ea-b0d2-7a09fb4cb2b5" providerId="ADAL" clId="{24C7087D-9B8C-4703-A180-7FB15B0BB5A5}" dt="2025-09-11T05:32:43.822" v="1002" actId="478"/>
          <ac:spMkLst>
            <pc:docMk/>
            <pc:sldMk cId="3468298792" sldId="2147471428"/>
            <ac:spMk id="23" creationId="{6B6F0610-CA65-F8A5-8F44-C65F32CF3925}"/>
          </ac:spMkLst>
        </pc:spChg>
        <pc:spChg chg="add mod">
          <ac:chgData name="松本孝志(PVC)" userId="21d7afa0-1c0b-42ea-b0d2-7a09fb4cb2b5" providerId="ADAL" clId="{24C7087D-9B8C-4703-A180-7FB15B0BB5A5}" dt="2025-09-11T05:39:32.570" v="1134" actId="164"/>
          <ac:spMkLst>
            <pc:docMk/>
            <pc:sldMk cId="3468298792" sldId="2147471428"/>
            <ac:spMk id="26" creationId="{342ECCF1-1E7B-FB49-EACB-39E2A7B6CFF6}"/>
          </ac:spMkLst>
        </pc:spChg>
        <pc:spChg chg="del">
          <ac:chgData name="松本孝志(PVC)" userId="21d7afa0-1c0b-42ea-b0d2-7a09fb4cb2b5" providerId="ADAL" clId="{24C7087D-9B8C-4703-A180-7FB15B0BB5A5}" dt="2025-09-11T05:32:40.785" v="1001" actId="478"/>
          <ac:spMkLst>
            <pc:docMk/>
            <pc:sldMk cId="3468298792" sldId="2147471428"/>
            <ac:spMk id="28" creationId="{30916D17-7AF6-B0B7-32C6-919BFA9C0C52}"/>
          </ac:spMkLst>
        </pc:spChg>
        <pc:grpChg chg="add mod">
          <ac:chgData name="松本孝志(PVC)" userId="21d7afa0-1c0b-42ea-b0d2-7a09fb4cb2b5" providerId="ADAL" clId="{24C7087D-9B8C-4703-A180-7FB15B0BB5A5}" dt="2025-09-11T05:34:58.899" v="1041" actId="164"/>
          <ac:grpSpMkLst>
            <pc:docMk/>
            <pc:sldMk cId="3468298792" sldId="2147471428"/>
            <ac:grpSpMk id="7" creationId="{0E8EB0C6-0F1E-87C9-5CC1-14E32D25DEED}"/>
          </ac:grpSpMkLst>
        </pc:grpChg>
        <pc:grpChg chg="del">
          <ac:chgData name="松本孝志(PVC)" userId="21d7afa0-1c0b-42ea-b0d2-7a09fb4cb2b5" providerId="ADAL" clId="{24C7087D-9B8C-4703-A180-7FB15B0BB5A5}" dt="2025-09-11T05:32:38.219" v="1000" actId="478"/>
          <ac:grpSpMkLst>
            <pc:docMk/>
            <pc:sldMk cId="3468298792" sldId="2147471428"/>
            <ac:grpSpMk id="12" creationId="{F1BC9EDD-549D-0962-6B08-71B446236C11}"/>
          </ac:grpSpMkLst>
        </pc:grpChg>
        <pc:grpChg chg="add mod">
          <ac:chgData name="松本孝志(PVC)" userId="21d7afa0-1c0b-42ea-b0d2-7a09fb4cb2b5" providerId="ADAL" clId="{24C7087D-9B8C-4703-A180-7FB15B0BB5A5}" dt="2025-09-11T05:36:36.032" v="1071" actId="164"/>
          <ac:grpSpMkLst>
            <pc:docMk/>
            <pc:sldMk cId="3468298792" sldId="2147471428"/>
            <ac:grpSpMk id="14" creationId="{594237CA-9E5C-0002-9A94-9811A87EC1A7}"/>
          </ac:grpSpMkLst>
        </pc:grpChg>
        <pc:grpChg chg="del">
          <ac:chgData name="松本孝志(PVC)" userId="21d7afa0-1c0b-42ea-b0d2-7a09fb4cb2b5" providerId="ADAL" clId="{24C7087D-9B8C-4703-A180-7FB15B0BB5A5}" dt="2025-09-11T05:32:47.837" v="1004" actId="478"/>
          <ac:grpSpMkLst>
            <pc:docMk/>
            <pc:sldMk cId="3468298792" sldId="2147471428"/>
            <ac:grpSpMk id="17" creationId="{32F29465-DBE2-D77C-1A90-05E3517C5ECA}"/>
          </ac:grpSpMkLst>
        </pc:grpChg>
        <pc:grpChg chg="del">
          <ac:chgData name="松本孝志(PVC)" userId="21d7afa0-1c0b-42ea-b0d2-7a09fb4cb2b5" providerId="ADAL" clId="{24C7087D-9B8C-4703-A180-7FB15B0BB5A5}" dt="2025-09-11T05:32:43.822" v="1002" actId="478"/>
          <ac:grpSpMkLst>
            <pc:docMk/>
            <pc:sldMk cId="3468298792" sldId="2147471428"/>
            <ac:grpSpMk id="25" creationId="{14B592DB-EDA5-2A53-D10C-5B9DD2765938}"/>
          </ac:grpSpMkLst>
        </pc:grpChg>
        <pc:grpChg chg="add mod">
          <ac:chgData name="松本孝志(PVC)" userId="21d7afa0-1c0b-42ea-b0d2-7a09fb4cb2b5" providerId="ADAL" clId="{24C7087D-9B8C-4703-A180-7FB15B0BB5A5}" dt="2025-09-11T05:39:32.570" v="1134" actId="164"/>
          <ac:grpSpMkLst>
            <pc:docMk/>
            <pc:sldMk cId="3468298792" sldId="2147471428"/>
            <ac:grpSpMk id="27" creationId="{B09E413E-5209-3FB6-6BDB-FEFBA4A5B622}"/>
          </ac:grpSpMkLst>
        </pc:grpChg>
        <pc:picChg chg="add mod">
          <ac:chgData name="松本孝志(PVC)" userId="21d7afa0-1c0b-42ea-b0d2-7a09fb4cb2b5" providerId="ADAL" clId="{24C7087D-9B8C-4703-A180-7FB15B0BB5A5}" dt="2025-09-11T05:34:58.899" v="1041" actId="164"/>
          <ac:picMkLst>
            <pc:docMk/>
            <pc:sldMk cId="3468298792" sldId="2147471428"/>
            <ac:picMk id="4" creationId="{F4CBB057-9606-174A-3C7D-481A72D24607}"/>
          </ac:picMkLst>
        </pc:picChg>
        <pc:picChg chg="add mod">
          <ac:chgData name="松本孝志(PVC)" userId="21d7afa0-1c0b-42ea-b0d2-7a09fb4cb2b5" providerId="ADAL" clId="{24C7087D-9B8C-4703-A180-7FB15B0BB5A5}" dt="2025-09-11T05:37:27.225" v="1079" actId="1076"/>
          <ac:picMkLst>
            <pc:docMk/>
            <pc:sldMk cId="3468298792" sldId="2147471428"/>
            <ac:picMk id="18" creationId="{AC87D728-8D09-C6D6-D21D-765E7F109A6C}"/>
          </ac:picMkLst>
        </pc:picChg>
        <pc:picChg chg="del topLvl">
          <ac:chgData name="松本孝志(PVC)" userId="21d7afa0-1c0b-42ea-b0d2-7a09fb4cb2b5" providerId="ADAL" clId="{24C7087D-9B8C-4703-A180-7FB15B0BB5A5}" dt="2025-09-11T05:32:45.643" v="1003" actId="478"/>
          <ac:picMkLst>
            <pc:docMk/>
            <pc:sldMk cId="3468298792" sldId="2147471428"/>
            <ac:picMk id="21" creationId="{815A5555-69DC-6DD1-B8C1-5DB1BC52CF07}"/>
          </ac:picMkLst>
        </pc:picChg>
        <pc:picChg chg="add mod ord">
          <ac:chgData name="松本孝志(PVC)" userId="21d7afa0-1c0b-42ea-b0d2-7a09fb4cb2b5" providerId="ADAL" clId="{24C7087D-9B8C-4703-A180-7FB15B0BB5A5}" dt="2025-09-11T05:45:18.059" v="1147" actId="14100"/>
          <ac:picMkLst>
            <pc:docMk/>
            <pc:sldMk cId="3468298792" sldId="2147471428"/>
            <ac:picMk id="22" creationId="{ED76C37C-E7E7-A3C4-DEEF-190076D4FE23}"/>
          </ac:picMkLst>
        </pc:picChg>
      </pc:sldChg>
    </pc:docChg>
  </pc:docChgLst>
  <pc:docChgLst>
    <pc:chgData name="松本孝志(PVC)" userId="21d7afa0-1c0b-42ea-b0d2-7a09fb4cb2b5" providerId="ADAL" clId="{205E297C-E758-4C11-9ACA-492D04DB3B42}"/>
    <pc:docChg chg="modSld">
      <pc:chgData name="松本孝志(PVC)" userId="21d7afa0-1c0b-42ea-b0d2-7a09fb4cb2b5" providerId="ADAL" clId="{205E297C-E758-4C11-9ACA-492D04DB3B42}" dt="2025-08-23T08:40:32.891" v="18" actId="14100"/>
      <pc:docMkLst>
        <pc:docMk/>
      </pc:docMkLst>
      <pc:sldChg chg="modSp mod">
        <pc:chgData name="松本孝志(PVC)" userId="21d7afa0-1c0b-42ea-b0d2-7a09fb4cb2b5" providerId="ADAL" clId="{205E297C-E758-4C11-9ACA-492D04DB3B42}" dt="2025-08-23T08:40:32.891" v="18" actId="14100"/>
        <pc:sldMkLst>
          <pc:docMk/>
          <pc:sldMk cId="2824129592" sldId="269"/>
        </pc:sldMkLst>
        <pc:spChg chg="mod">
          <ac:chgData name="松本孝志(PVC)" userId="21d7afa0-1c0b-42ea-b0d2-7a09fb4cb2b5" providerId="ADAL" clId="{205E297C-E758-4C11-9ACA-492D04DB3B42}" dt="2025-08-23T08:40:32.891" v="18" actId="14100"/>
          <ac:spMkLst>
            <pc:docMk/>
            <pc:sldMk cId="2824129592" sldId="269"/>
            <ac:spMk id="3" creationId="{3DA26C59-6B0E-5BA9-60D9-D02E5A40C1EE}"/>
          </ac:spMkLst>
        </pc:spChg>
        <pc:spChg chg="mod">
          <ac:chgData name="松本孝志(PVC)" userId="21d7afa0-1c0b-42ea-b0d2-7a09fb4cb2b5" providerId="ADAL" clId="{205E297C-E758-4C11-9ACA-492D04DB3B42}" dt="2025-08-23T08:39:55.943" v="11" actId="1076"/>
          <ac:spMkLst>
            <pc:docMk/>
            <pc:sldMk cId="2824129592" sldId="269"/>
            <ac:spMk id="5" creationId="{939A31EE-A4A8-A672-BC78-CB10186DDC20}"/>
          </ac:spMkLst>
        </pc:spChg>
      </pc:sldChg>
    </pc:docChg>
  </pc:docChgLst>
  <pc:docChgLst>
    <pc:chgData name="松本孝志(PVC)" userId="21d7afa0-1c0b-42ea-b0d2-7a09fb4cb2b5" providerId="ADAL" clId="{81D59135-FDF4-4B9D-B672-B4A2746EBBC7}"/>
    <pc:docChg chg="custSel modSld">
      <pc:chgData name="松本孝志(PVC)" userId="21d7afa0-1c0b-42ea-b0d2-7a09fb4cb2b5" providerId="ADAL" clId="{81D59135-FDF4-4B9D-B672-B4A2746EBBC7}" dt="2025-09-02T07:31:42.229" v="209"/>
      <pc:docMkLst>
        <pc:docMk/>
      </pc:docMkLst>
      <pc:sldChg chg="modSp mod modNotesTx">
        <pc:chgData name="松本孝志(PVC)" userId="21d7afa0-1c0b-42ea-b0d2-7a09fb4cb2b5" providerId="ADAL" clId="{81D59135-FDF4-4B9D-B672-B4A2746EBBC7}" dt="2025-09-02T07:12:35.492" v="23" actId="20577"/>
        <pc:sldMkLst>
          <pc:docMk/>
          <pc:sldMk cId="2824129592" sldId="269"/>
        </pc:sldMkLst>
        <pc:spChg chg="mod">
          <ac:chgData name="松本孝志(PVC)" userId="21d7afa0-1c0b-42ea-b0d2-7a09fb4cb2b5" providerId="ADAL" clId="{81D59135-FDF4-4B9D-B672-B4A2746EBBC7}" dt="2025-09-02T07:09:50.449" v="18" actId="255"/>
          <ac:spMkLst>
            <pc:docMk/>
            <pc:sldMk cId="2824129592" sldId="269"/>
            <ac:spMk id="3" creationId="{3DA26C59-6B0E-5BA9-60D9-D02E5A40C1EE}"/>
          </ac:spMkLst>
        </pc:spChg>
        <pc:spChg chg="mod">
          <ac:chgData name="松本孝志(PVC)" userId="21d7afa0-1c0b-42ea-b0d2-7a09fb4cb2b5" providerId="ADAL" clId="{81D59135-FDF4-4B9D-B672-B4A2746EBBC7}" dt="2025-09-02T07:09:18.595" v="7" actId="1076"/>
          <ac:spMkLst>
            <pc:docMk/>
            <pc:sldMk cId="2824129592" sldId="269"/>
            <ac:spMk id="5" creationId="{939A31EE-A4A8-A672-BC78-CB10186DDC20}"/>
          </ac:spMkLst>
        </pc:spChg>
      </pc:sldChg>
      <pc:sldChg chg="addSp delSp modSp mod delAnim modAnim modNotesTx">
        <pc:chgData name="松本孝志(PVC)" userId="21d7afa0-1c0b-42ea-b0d2-7a09fb4cb2b5" providerId="ADAL" clId="{81D59135-FDF4-4B9D-B672-B4A2746EBBC7}" dt="2025-09-02T07:31:42.229" v="209"/>
        <pc:sldMkLst>
          <pc:docMk/>
          <pc:sldMk cId="2327053704" sldId="2147471426"/>
        </pc:sldMkLst>
        <pc:spChg chg="mod">
          <ac:chgData name="松本孝志(PVC)" userId="21d7afa0-1c0b-42ea-b0d2-7a09fb4cb2b5" providerId="ADAL" clId="{81D59135-FDF4-4B9D-B672-B4A2746EBBC7}" dt="2025-09-02T07:14:24.491" v="79" actId="255"/>
          <ac:spMkLst>
            <pc:docMk/>
            <pc:sldMk cId="2327053704" sldId="2147471426"/>
            <ac:spMk id="4" creationId="{5B01140E-0901-E916-55FE-B823F7621DAA}"/>
          </ac:spMkLst>
        </pc:spChg>
        <pc:spChg chg="mod">
          <ac:chgData name="松本孝志(PVC)" userId="21d7afa0-1c0b-42ea-b0d2-7a09fb4cb2b5" providerId="ADAL" clId="{81D59135-FDF4-4B9D-B672-B4A2746EBBC7}" dt="2025-09-02T07:14:43.685" v="80" actId="255"/>
          <ac:spMkLst>
            <pc:docMk/>
            <pc:sldMk cId="2327053704" sldId="2147471426"/>
            <ac:spMk id="28" creationId="{26E778A5-9B6C-2461-0D2F-457A8E7754C3}"/>
          </ac:spMkLst>
        </pc:spChg>
      </pc:sldChg>
    </pc:docChg>
  </pc:docChgLst>
  <pc:docChgLst>
    <pc:chgData name="松本孝志(PVC)" userId="21d7afa0-1c0b-42ea-b0d2-7a09fb4cb2b5" providerId="ADAL" clId="{40EEE68B-CE85-4F98-A3D7-564BB82E76DB}"/>
    <pc:docChg chg="custSel modSld sldOrd">
      <pc:chgData name="松本孝志(PVC)" userId="21d7afa0-1c0b-42ea-b0d2-7a09fb4cb2b5" providerId="ADAL" clId="{40EEE68B-CE85-4F98-A3D7-564BB82E76DB}" dt="2025-08-25T06:42:28.210" v="76" actId="478"/>
      <pc:docMkLst>
        <pc:docMk/>
      </pc:docMkLst>
      <pc:sldChg chg="modAnim">
        <pc:chgData name="松本孝志(PVC)" userId="21d7afa0-1c0b-42ea-b0d2-7a09fb4cb2b5" providerId="ADAL" clId="{40EEE68B-CE85-4F98-A3D7-564BB82E76DB}" dt="2025-08-25T06:40:53.163" v="75"/>
        <pc:sldMkLst>
          <pc:docMk/>
          <pc:sldMk cId="3799637116" sldId="2147471402"/>
        </pc:sldMkLst>
      </pc:sldChg>
      <pc:sldChg chg="ord">
        <pc:chgData name="松本孝志(PVC)" userId="21d7afa0-1c0b-42ea-b0d2-7a09fb4cb2b5" providerId="ADAL" clId="{40EEE68B-CE85-4F98-A3D7-564BB82E76DB}" dt="2025-08-25T06:33:11.049" v="17" actId="20578"/>
        <pc:sldMkLst>
          <pc:docMk/>
          <pc:sldMk cId="4256046091" sldId="2147471422"/>
        </pc:sldMkLst>
      </pc:sldChg>
      <pc:sldChg chg="addSp delSp modSp mod delAnim modAnim">
        <pc:chgData name="松本孝志(PVC)" userId="21d7afa0-1c0b-42ea-b0d2-7a09fb4cb2b5" providerId="ADAL" clId="{40EEE68B-CE85-4F98-A3D7-564BB82E76DB}" dt="2025-08-25T06:33:06.456" v="16" actId="14100"/>
        <pc:sldMkLst>
          <pc:docMk/>
          <pc:sldMk cId="1452116435" sldId="2147471424"/>
        </pc:sldMkLst>
      </pc:sldChg>
      <pc:sldChg chg="addSp delSp modSp mod delAnim modAnim">
        <pc:chgData name="松本孝志(PVC)" userId="21d7afa0-1c0b-42ea-b0d2-7a09fb4cb2b5" providerId="ADAL" clId="{40EEE68B-CE85-4F98-A3D7-564BB82E76DB}" dt="2025-08-25T06:35:31.254" v="37" actId="1076"/>
        <pc:sldMkLst>
          <pc:docMk/>
          <pc:sldMk cId="128008629" sldId="2147471427"/>
        </pc:sldMkLst>
      </pc:sldChg>
      <pc:sldChg chg="addSp delSp modSp mod delAnim modAnim">
        <pc:chgData name="松本孝志(PVC)" userId="21d7afa0-1c0b-42ea-b0d2-7a09fb4cb2b5" providerId="ADAL" clId="{40EEE68B-CE85-4F98-A3D7-564BB82E76DB}" dt="2025-08-25T06:37:01.788" v="53" actId="13822"/>
        <pc:sldMkLst>
          <pc:docMk/>
          <pc:sldMk cId="2505411934" sldId="2147471428"/>
        </pc:sldMkLst>
      </pc:sldChg>
      <pc:sldChg chg="addSp delSp modSp mod delAnim modAnim">
        <pc:chgData name="松本孝志(PVC)" userId="21d7afa0-1c0b-42ea-b0d2-7a09fb4cb2b5" providerId="ADAL" clId="{40EEE68B-CE85-4F98-A3D7-564BB82E76DB}" dt="2025-08-25T06:42:28.210" v="76" actId="478"/>
        <pc:sldMkLst>
          <pc:docMk/>
          <pc:sldMk cId="2904524591" sldId="2147471429"/>
        </pc:sldMkLst>
      </pc:sldChg>
    </pc:docChg>
  </pc:docChgLst>
  <pc:docChgLst>
    <pc:chgData name="松本孝志(PVC)" userId="21d7afa0-1c0b-42ea-b0d2-7a09fb4cb2b5" providerId="ADAL" clId="{2C2822E7-8274-4266-AFDE-43F11A10D9AD}"/>
    <pc:docChg chg="undo custSel delSld modSld modSection">
      <pc:chgData name="松本孝志(PVC)" userId="21d7afa0-1c0b-42ea-b0d2-7a09fb4cb2b5" providerId="ADAL" clId="{2C2822E7-8274-4266-AFDE-43F11A10D9AD}" dt="2025-09-05T08:37:23.678" v="1335"/>
      <pc:docMkLst>
        <pc:docMk/>
      </pc:docMkLst>
      <pc:sldChg chg="addSp delSp modSp mod delAnim modAnim modNotesTx">
        <pc:chgData name="松本孝志(PVC)" userId="21d7afa0-1c0b-42ea-b0d2-7a09fb4cb2b5" providerId="ADAL" clId="{2C2822E7-8274-4266-AFDE-43F11A10D9AD}" dt="2025-09-05T06:46:01.776" v="98" actId="1076"/>
        <pc:sldMkLst>
          <pc:docMk/>
          <pc:sldMk cId="2824226721" sldId="2076137284"/>
        </pc:sldMkLst>
      </pc:sldChg>
      <pc:sldChg chg="addSp delSp modSp mod delAnim modAnim modNotesTx">
        <pc:chgData name="松本孝志(PVC)" userId="21d7afa0-1c0b-42ea-b0d2-7a09fb4cb2b5" providerId="ADAL" clId="{2C2822E7-8274-4266-AFDE-43F11A10D9AD}" dt="2025-09-05T07:06:33.249" v="235" actId="2085"/>
        <pc:sldMkLst>
          <pc:docMk/>
          <pc:sldMk cId="3713929797" sldId="2076137285"/>
        </pc:sldMkLst>
        <pc:spChg chg="mod">
          <ac:chgData name="松本孝志(PVC)" userId="21d7afa0-1c0b-42ea-b0d2-7a09fb4cb2b5" providerId="ADAL" clId="{2C2822E7-8274-4266-AFDE-43F11A10D9AD}" dt="2025-09-05T06:49:31.979" v="113" actId="2711"/>
          <ac:spMkLst>
            <pc:docMk/>
            <pc:sldMk cId="3713929797" sldId="2076137285"/>
            <ac:spMk id="25" creationId="{1A6581B5-C8A0-C4B8-6ECF-EEEC90D8E2C7}"/>
          </ac:spMkLst>
        </pc:spChg>
      </pc:sldChg>
      <pc:sldChg chg="addSp delSp modSp mod delAnim modAnim modNotesTx">
        <pc:chgData name="松本孝志(PVC)" userId="21d7afa0-1c0b-42ea-b0d2-7a09fb4cb2b5" providerId="ADAL" clId="{2C2822E7-8274-4266-AFDE-43F11A10D9AD}" dt="2025-09-05T07:11:34.767" v="276"/>
        <pc:sldMkLst>
          <pc:docMk/>
          <pc:sldMk cId="3799637116" sldId="2147471402"/>
        </pc:sldMkLst>
        <pc:spChg chg="mod">
          <ac:chgData name="松本孝志(PVC)" userId="21d7afa0-1c0b-42ea-b0d2-7a09fb4cb2b5" providerId="ADAL" clId="{2C2822E7-8274-4266-AFDE-43F11A10D9AD}" dt="2025-09-05T07:07:37.524" v="242"/>
          <ac:spMkLst>
            <pc:docMk/>
            <pc:sldMk cId="3799637116" sldId="2147471402"/>
            <ac:spMk id="4" creationId="{C5BA21BB-4C7B-69F0-3918-8A4D543EAA44}"/>
          </ac:spMkLst>
        </pc:spChg>
        <pc:spChg chg="add mod">
          <ac:chgData name="松本孝志(PVC)" userId="21d7afa0-1c0b-42ea-b0d2-7a09fb4cb2b5" providerId="ADAL" clId="{2C2822E7-8274-4266-AFDE-43F11A10D9AD}" dt="2025-09-05T07:11:30.193" v="275" actId="1076"/>
          <ac:spMkLst>
            <pc:docMk/>
            <pc:sldMk cId="3799637116" sldId="2147471402"/>
            <ac:spMk id="15" creationId="{D2ABC1BD-C8DC-54A2-6A53-4967E684971F}"/>
          </ac:spMkLst>
        </pc:spChg>
      </pc:sldChg>
      <pc:sldChg chg="addSp delSp modSp mod delAnim modAnim modNotesTx">
        <pc:chgData name="松本孝志(PVC)" userId="21d7afa0-1c0b-42ea-b0d2-7a09fb4cb2b5" providerId="ADAL" clId="{2C2822E7-8274-4266-AFDE-43F11A10D9AD}" dt="2025-09-05T07:34:25.524" v="421" actId="20577"/>
        <pc:sldMkLst>
          <pc:docMk/>
          <pc:sldMk cId="27877326" sldId="2147471409"/>
        </pc:sldMkLst>
        <pc:spChg chg="mod">
          <ac:chgData name="松本孝志(PVC)" userId="21d7afa0-1c0b-42ea-b0d2-7a09fb4cb2b5" providerId="ADAL" clId="{2C2822E7-8274-4266-AFDE-43F11A10D9AD}" dt="2025-09-05T07:19:50.680" v="280" actId="2711"/>
          <ac:spMkLst>
            <pc:docMk/>
            <pc:sldMk cId="27877326" sldId="2147471409"/>
            <ac:spMk id="4" creationId="{6FD8B73B-55ED-0379-2B4E-22645E0AF586}"/>
          </ac:spMkLst>
        </pc:spChg>
      </pc:sldChg>
      <pc:sldChg chg="addSp delSp modSp mod delAnim modAnim modNotesTx">
        <pc:chgData name="松本孝志(PVC)" userId="21d7afa0-1c0b-42ea-b0d2-7a09fb4cb2b5" providerId="ADAL" clId="{2C2822E7-8274-4266-AFDE-43F11A10D9AD}" dt="2025-09-05T07:42:50.610" v="492"/>
        <pc:sldMkLst>
          <pc:docMk/>
          <pc:sldMk cId="1366671499" sldId="2147471418"/>
        </pc:sldMkLst>
        <pc:spChg chg="add mod">
          <ac:chgData name="松本孝志(PVC)" userId="21d7afa0-1c0b-42ea-b0d2-7a09fb4cb2b5" providerId="ADAL" clId="{2C2822E7-8274-4266-AFDE-43F11A10D9AD}" dt="2025-09-05T07:33:38.658" v="420"/>
          <ac:spMkLst>
            <pc:docMk/>
            <pc:sldMk cId="1366671499" sldId="2147471418"/>
            <ac:spMk id="4" creationId="{DB34FAE0-B747-E053-E6C9-7F953DE7D92C}"/>
          </ac:spMkLst>
        </pc:spChg>
      </pc:sldChg>
      <pc:sldChg chg="addSp delSp modSp mod delAnim modAnim modNotesTx">
        <pc:chgData name="松本孝志(PVC)" userId="21d7afa0-1c0b-42ea-b0d2-7a09fb4cb2b5" providerId="ADAL" clId="{2C2822E7-8274-4266-AFDE-43F11A10D9AD}" dt="2025-09-05T08:37:23.678" v="1335"/>
        <pc:sldMkLst>
          <pc:docMk/>
          <pc:sldMk cId="941830028" sldId="2147471420"/>
        </pc:sldMkLst>
        <pc:spChg chg="mod">
          <ac:chgData name="松本孝志(PVC)" userId="21d7afa0-1c0b-42ea-b0d2-7a09fb4cb2b5" providerId="ADAL" clId="{2C2822E7-8274-4266-AFDE-43F11A10D9AD}" dt="2025-09-05T08:36:34.138" v="1324" actId="14100"/>
          <ac:spMkLst>
            <pc:docMk/>
            <pc:sldMk cId="941830028" sldId="2147471420"/>
            <ac:spMk id="16" creationId="{85FE70E1-24D0-8086-16D7-8262F5CE21DD}"/>
          </ac:spMkLst>
        </pc:spChg>
        <pc:spChg chg="mod">
          <ac:chgData name="松本孝志(PVC)" userId="21d7afa0-1c0b-42ea-b0d2-7a09fb4cb2b5" providerId="ADAL" clId="{2C2822E7-8274-4266-AFDE-43F11A10D9AD}" dt="2025-09-05T08:31:04.209" v="1285" actId="20577"/>
          <ac:spMkLst>
            <pc:docMk/>
            <pc:sldMk cId="941830028" sldId="2147471420"/>
            <ac:spMk id="20" creationId="{9EB9F8F2-019C-3DCB-EA9C-2BFF3CD193A3}"/>
          </ac:spMkLst>
        </pc:spChg>
        <pc:spChg chg="mod">
          <ac:chgData name="松本孝志(PVC)" userId="21d7afa0-1c0b-42ea-b0d2-7a09fb4cb2b5" providerId="ADAL" clId="{2C2822E7-8274-4266-AFDE-43F11A10D9AD}" dt="2025-09-05T08:36:22.420" v="1321" actId="14100"/>
          <ac:spMkLst>
            <pc:docMk/>
            <pc:sldMk cId="941830028" sldId="2147471420"/>
            <ac:spMk id="22" creationId="{AC7B5A6B-9A7D-D096-C802-E5B7C7F35512}"/>
          </ac:spMkLst>
        </pc:spChg>
        <pc:spChg chg="mod">
          <ac:chgData name="松本孝志(PVC)" userId="21d7afa0-1c0b-42ea-b0d2-7a09fb4cb2b5" providerId="ADAL" clId="{2C2822E7-8274-4266-AFDE-43F11A10D9AD}" dt="2025-09-05T08:31:17.018" v="1289"/>
          <ac:spMkLst>
            <pc:docMk/>
            <pc:sldMk cId="941830028" sldId="2147471420"/>
            <ac:spMk id="24" creationId="{947633F6-20FC-2CB5-BD03-60D84754418C}"/>
          </ac:spMkLst>
        </pc:spChg>
        <pc:spChg chg="mod">
          <ac:chgData name="松本孝志(PVC)" userId="21d7afa0-1c0b-42ea-b0d2-7a09fb4cb2b5" providerId="ADAL" clId="{2C2822E7-8274-4266-AFDE-43F11A10D9AD}" dt="2025-09-05T08:31:24.474" v="1308" actId="20577"/>
          <ac:spMkLst>
            <pc:docMk/>
            <pc:sldMk cId="941830028" sldId="2147471420"/>
            <ac:spMk id="29" creationId="{3450A0BE-F2CA-8682-BA3B-8D8A1301D561}"/>
          </ac:spMkLst>
        </pc:spChg>
        <pc:grpChg chg="mod topLvl">
          <ac:chgData name="松本孝志(PVC)" userId="21d7afa0-1c0b-42ea-b0d2-7a09fb4cb2b5" providerId="ADAL" clId="{2C2822E7-8274-4266-AFDE-43F11A10D9AD}" dt="2025-09-05T08:36:52.204" v="1327" actId="164"/>
          <ac:grpSpMkLst>
            <pc:docMk/>
            <pc:sldMk cId="941830028" sldId="2147471420"/>
            <ac:grpSpMk id="15" creationId="{F6FC0962-3E95-3F88-57B7-255454D54AC9}"/>
          </ac:grpSpMkLst>
        </pc:grpChg>
        <pc:grpChg chg="mod">
          <ac:chgData name="松本孝志(PVC)" userId="21d7afa0-1c0b-42ea-b0d2-7a09fb4cb2b5" providerId="ADAL" clId="{2C2822E7-8274-4266-AFDE-43F11A10D9AD}" dt="2025-09-05T08:36:26.666" v="1322" actId="14100"/>
          <ac:grpSpMkLst>
            <pc:docMk/>
            <pc:sldMk cId="941830028" sldId="2147471420"/>
            <ac:grpSpMk id="17" creationId="{ADA6CDBD-797F-7862-6027-2653AD6BEC53}"/>
          </ac:grpSpMkLst>
        </pc:grpChg>
      </pc:sldChg>
      <pc:sldChg chg="addSp delSp modSp mod delAnim modAnim modNotesTx">
        <pc:chgData name="松本孝志(PVC)" userId="21d7afa0-1c0b-42ea-b0d2-7a09fb4cb2b5" providerId="ADAL" clId="{2C2822E7-8274-4266-AFDE-43F11A10D9AD}" dt="2025-09-05T07:51:24.485" v="592"/>
        <pc:sldMkLst>
          <pc:docMk/>
          <pc:sldMk cId="4256046091" sldId="2147471422"/>
        </pc:sldMkLst>
        <pc:spChg chg="mod">
          <ac:chgData name="松本孝志(PVC)" userId="21d7afa0-1c0b-42ea-b0d2-7a09fb4cb2b5" providerId="ADAL" clId="{2C2822E7-8274-4266-AFDE-43F11A10D9AD}" dt="2025-09-05T07:43:25.839" v="496" actId="255"/>
          <ac:spMkLst>
            <pc:docMk/>
            <pc:sldMk cId="4256046091" sldId="2147471422"/>
            <ac:spMk id="4" creationId="{A18671DA-508C-017B-F37C-3D78BBE2F2C1}"/>
          </ac:spMkLst>
        </pc:spChg>
      </pc:sldChg>
      <pc:sldChg chg="addSp delSp modSp mod delAnim modAnim modNotesTx">
        <pc:chgData name="松本孝志(PVC)" userId="21d7afa0-1c0b-42ea-b0d2-7a09fb4cb2b5" providerId="ADAL" clId="{2C2822E7-8274-4266-AFDE-43F11A10D9AD}" dt="2025-09-05T07:57:06.341" v="732"/>
        <pc:sldMkLst>
          <pc:docMk/>
          <pc:sldMk cId="1452116435" sldId="2147471424"/>
        </pc:sldMkLst>
        <pc:spChg chg="mod">
          <ac:chgData name="松本孝志(PVC)" userId="21d7afa0-1c0b-42ea-b0d2-7a09fb4cb2b5" providerId="ADAL" clId="{2C2822E7-8274-4266-AFDE-43F11A10D9AD}" dt="2025-09-05T07:52:00.406" v="594"/>
          <ac:spMkLst>
            <pc:docMk/>
            <pc:sldMk cId="1452116435" sldId="2147471424"/>
            <ac:spMk id="10" creationId="{7A03A353-C5F5-026A-644E-B3F1900212DC}"/>
          </ac:spMkLst>
        </pc:spChg>
      </pc:sldChg>
      <pc:sldChg chg="addSp delSp modSp mod delAnim modAnim modNotesTx">
        <pc:chgData name="松本孝志(PVC)" userId="21d7afa0-1c0b-42ea-b0d2-7a09fb4cb2b5" providerId="ADAL" clId="{2C2822E7-8274-4266-AFDE-43F11A10D9AD}" dt="2025-09-05T08:17:06.236" v="1081" actId="20577"/>
        <pc:sldMkLst>
          <pc:docMk/>
          <pc:sldMk cId="128008629" sldId="2147471427"/>
        </pc:sldMkLst>
      </pc:sldChg>
      <pc:sldChg chg="addSp delSp modSp mod delAnim modAnim modNotesTx">
        <pc:chgData name="松本孝志(PVC)" userId="21d7afa0-1c0b-42ea-b0d2-7a09fb4cb2b5" providerId="ADAL" clId="{2C2822E7-8274-4266-AFDE-43F11A10D9AD}" dt="2025-09-05T08:28:47.475" v="1220"/>
        <pc:sldMkLst>
          <pc:docMk/>
          <pc:sldMk cId="2505411934" sldId="2147471428"/>
        </pc:sldMkLst>
      </pc:sldChg>
      <pc:sldChg chg="delSp del mod delAnim">
        <pc:chgData name="松本孝志(PVC)" userId="21d7afa0-1c0b-42ea-b0d2-7a09fb4cb2b5" providerId="ADAL" clId="{2C2822E7-8274-4266-AFDE-43F11A10D9AD}" dt="2025-09-05T08:28:42.432" v="1219" actId="47"/>
        <pc:sldMkLst>
          <pc:docMk/>
          <pc:sldMk cId="2904524591" sldId="21474714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2025/9/11</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2025/9/11</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「皆さま、お待たせいたしました。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ここからは、実際の</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の画面をご覧いただきながら、ご紹介したアプリとプラグインがどのように業務を効率化するのか、一連の流れでご体感いただきたいと思います。」</a:t>
            </a:r>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D594-AEFC-4528-70F8-8B5FAF5AC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69A20-DAB4-E4C0-7E42-B76DC83AB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E3512-E391-D66C-A191-6C7A14022A6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「また、『</a:t>
            </a:r>
            <a:r>
              <a:rPr kumimoji="1" lang="en-US" altLang="ja-JP" sz="1200" kern="1200" dirty="0">
                <a:solidFill>
                  <a:schemeClr val="tx1"/>
                </a:solidFill>
                <a:effectLst/>
                <a:latin typeface="YuGothic Medium"/>
                <a:ea typeface="YuGothic Medium"/>
                <a:cs typeface="+mn-cs"/>
              </a:rPr>
              <a:t>ABC</a:t>
            </a:r>
            <a:r>
              <a:rPr kumimoji="1" lang="ja-JP" altLang="ja-JP" sz="1200" kern="1200" dirty="0">
                <a:solidFill>
                  <a:schemeClr val="tx1"/>
                </a:solidFill>
                <a:effectLst/>
                <a:latin typeface="YuGothic Medium"/>
                <a:ea typeface="YuGothic Medium"/>
                <a:cs typeface="+mn-cs"/>
              </a:rPr>
              <a:t>商事様への過去の配送履歴が見たい』といった急な問い合わせにも、すぐに対応できます。」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カンタン検索プラグイン』です。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検索窓にお客様名などを入れるだけで、膨大な記録の中から必要な情報を瞬時に探し出せます。」</a:t>
            </a:r>
            <a:br>
              <a:rPr kumimoji="1" lang="en-US" altLang="ja-JP" sz="1200" kern="1200" dirty="0">
                <a:solidFill>
                  <a:schemeClr val="tx1"/>
                </a:solidFill>
                <a:effectLst/>
                <a:latin typeface="YuGothic Medium"/>
                <a:ea typeface="YuGothic Medium"/>
                <a:cs typeface="+mn-cs"/>
              </a:rPr>
            </a:b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98742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3A43-15F5-8934-AD3B-8B390F3E4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2B7C-74AD-3F63-52E1-9EB91EEDB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E4E5A-1B70-BE8A-1352-ABFA1253319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「さらに、作成した帳票は、わざわざダウンロードしなくても、このまま</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の画面上で中身を確認できます。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印刷してファイリングする手間も省け、ペーパーレス化にも貢献します。」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49280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D91-0251-D96F-CE58-DA30C0B19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AF6FC-97C0-F020-FE91-4758CFE5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B5B9F-88F0-2BDA-D3B4-AEDD8D49912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「いかがでしたでしょうか。</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このように、【案件登録】</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【配車割当】</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【進捗のリアルタイム更新】</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【日報作成】という一連の業務が、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という一つのプラットフォーム上で、切れ目なく連携していることをお分かりいただけたかと思います。」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「情報の見える化と作業の自動化によって、現場と事務所の連携を強化し、業務全体の負担を減らす。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a:t>
            </a:r>
            <a:r>
              <a:rPr kumimoji="1" lang="en-US" altLang="ja-JP" sz="1200" kern="1200" dirty="0">
                <a:solidFill>
                  <a:schemeClr val="tx1"/>
                </a:solidFill>
                <a:effectLst/>
                <a:latin typeface="YuGothic Medium"/>
                <a:ea typeface="YuGothic Medium"/>
                <a:cs typeface="+mn-cs"/>
              </a:rPr>
              <a:t>RICOH</a:t>
            </a:r>
            <a:r>
              <a:rPr kumimoji="1" lang="ja-JP" altLang="ja-JP" sz="1200" kern="1200" dirty="0">
                <a:solidFill>
                  <a:schemeClr val="tx1"/>
                </a:solidFill>
                <a:effectLst/>
                <a:latin typeface="YuGothic Medium"/>
                <a:ea typeface="YuGothic Medium"/>
                <a:cs typeface="+mn-cs"/>
              </a:rPr>
              <a:t>の無償プラグインで実現できる業務改善の姿です。」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「デモンストレーションは以上となります。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ご清聴ありがとうございました。」</a:t>
            </a:r>
          </a:p>
        </p:txBody>
      </p:sp>
    </p:spTree>
    <p:extLst>
      <p:ext uri="{BB962C8B-B14F-4D97-AF65-F5344CB8AC3E}">
        <p14:creationId xmlns:p14="http://schemas.microsoft.com/office/powerpoint/2010/main" val="237854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F21C-0E2D-F622-C957-3566B4F59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3B5006-E407-3F9A-D3B6-F0BD3F4704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60053F-C8BE-DDFB-9B53-C5EDC42B9A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「今回は、『新しい配送案件を登録し、ドライバーを割り当て、配送の完了報告を行い、最後に日報を作成する』という、現場で日常的に発生する一連の業務フローを実演します。」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436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a:solidFill>
                  <a:schemeClr val="tx1"/>
                </a:solidFill>
                <a:effectLst/>
                <a:latin typeface="YuGothic Medium"/>
                <a:ea typeface="YuGothic Medium"/>
                <a:cs typeface="+mn-cs"/>
              </a:rPr>
              <a:t>「こちらが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にログインした最初の画面です。</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本日ご紹介するアプリがここにまとまっており、すべての業務の入り口となります。</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情報があちこちに散らばることはありません。</a:t>
            </a:r>
            <a:endParaRPr kumimoji="1" lang="en-US" altLang="ja-JP" sz="1200" kern="1200" dirty="0">
              <a:solidFill>
                <a:schemeClr val="tx1"/>
              </a:solidFill>
              <a:effectLst/>
              <a:latin typeface="YuGothic Medium"/>
              <a:ea typeface="YuGothic Medium"/>
              <a:cs typeface="+mn-cs"/>
            </a:endParaRPr>
          </a:p>
          <a:p>
            <a:pPr lvl="0"/>
            <a:r>
              <a:rPr kumimoji="1" lang="ja-JP" altLang="ja-JP" sz="1200" kern="1200" dirty="0">
                <a:solidFill>
                  <a:schemeClr val="tx1"/>
                </a:solidFill>
                <a:effectLst/>
                <a:latin typeface="YuGothic Medium"/>
                <a:ea typeface="YuGothic Medium"/>
                <a:cs typeface="+mn-cs"/>
              </a:rPr>
              <a:t>ではまず、新しい配送案件を登録してみましょう。</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『配送管理アプリ』をクリックします。」</a:t>
            </a:r>
          </a:p>
        </p:txBody>
      </p:sp>
    </p:spTree>
    <p:extLst>
      <p:ext uri="{BB962C8B-B14F-4D97-AF65-F5344CB8AC3E}">
        <p14:creationId xmlns:p14="http://schemas.microsoft.com/office/powerpoint/2010/main" val="173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「右上のプラスボタンから、新しい配送案件を登録します。こちらが入力画面です。」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「お客様からの依頼内容、例えば配送先や荷物の内容、希望日時などを入力します。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電話のメモや個人の</a:t>
            </a:r>
            <a:r>
              <a:rPr kumimoji="1" lang="en-US" altLang="ja-JP" sz="1200" kern="1200" dirty="0">
                <a:solidFill>
                  <a:schemeClr val="tx1"/>
                </a:solidFill>
                <a:effectLst/>
                <a:latin typeface="YuGothic Medium"/>
                <a:ea typeface="YuGothic Medium"/>
                <a:cs typeface="+mn-cs"/>
              </a:rPr>
              <a:t>Excel</a:t>
            </a:r>
            <a:r>
              <a:rPr kumimoji="1" lang="ja-JP" altLang="ja-JP" sz="1200" kern="1200" dirty="0">
                <a:solidFill>
                  <a:schemeClr val="tx1"/>
                </a:solidFill>
                <a:effectLst/>
                <a:latin typeface="YuGothic Medium"/>
                <a:ea typeface="YuGothic Medium"/>
                <a:cs typeface="+mn-cs"/>
              </a:rPr>
              <a:t>で管理していた情報を、ここに集約していくイメージです。」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「入力が終わったら、左上の『保存』ボタンをクリックします。」</a:t>
            </a:r>
          </a:p>
        </p:txBody>
      </p:sp>
    </p:spTree>
    <p:extLst>
      <p:ext uri="{BB962C8B-B14F-4D97-AF65-F5344CB8AC3E}">
        <p14:creationId xmlns:p14="http://schemas.microsoft.com/office/powerpoint/2010/main" val="26326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「ご覧ください。</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保存と同時に『運行番号』が自動で割り振られました。</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自動採番プラグイン』</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の効果です。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手動で番号を管理する必要がなくなり、番号の重複や採番ミスといったヒューマンエラーを防ぐことができます。」</a:t>
            </a:r>
          </a:p>
        </p:txBody>
      </p:sp>
    </p:spTree>
    <p:extLst>
      <p:ext uri="{BB962C8B-B14F-4D97-AF65-F5344CB8AC3E}">
        <p14:creationId xmlns:p14="http://schemas.microsoft.com/office/powerpoint/2010/main" val="7632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「次に、登録した案件の配車手配を行います。『運行スケジュール管理アプリ』を開きましょう。」</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「このようにカレンダー形式で、どのドライバーがどの車両で、いつ稼働しているかが一目でわかります。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ホワイトボードでの管理のように、誰が空いているのかがリアルタイムで可視化されます。」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「空いている時間をクリックして、先ほどの案件を割り当てるだけ。</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これで、電話での面倒な確認作業は不要になり、配車ミスやダブルブッキングといったトラブルを劇的に減らすことができます。」</a:t>
            </a:r>
          </a:p>
        </p:txBody>
      </p:sp>
    </p:spTree>
    <p:extLst>
      <p:ext uri="{BB962C8B-B14F-4D97-AF65-F5344CB8AC3E}">
        <p14:creationId xmlns:p14="http://schemas.microsoft.com/office/powerpoint/2010/main" val="216920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「さて、ドライバーが配送を終えたら、現場からスマートフォンで完了報告をします。」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「（スマホ画面を指し）このように、アプリを開いてボタン一つでステータスを『完了』に変更するだけです。」</a:t>
            </a:r>
          </a:p>
        </p:txBody>
      </p:sp>
    </p:spTree>
    <p:extLst>
      <p:ext uri="{BB962C8B-B14F-4D97-AF65-F5344CB8AC3E}">
        <p14:creationId xmlns:p14="http://schemas.microsoft.com/office/powerpoint/2010/main" val="250256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BBFE-B685-E7FE-97A9-5BB0613D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2122-6898-0C5E-87AF-D4DE2DFC8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77E1-70ED-37F4-CE76-AA521EDD53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「すると、事務所の</a:t>
            </a:r>
            <a:r>
              <a:rPr kumimoji="1" lang="en-US" altLang="ja-JP" sz="1200" kern="1200" dirty="0">
                <a:solidFill>
                  <a:schemeClr val="tx1"/>
                </a:solidFill>
                <a:effectLst/>
                <a:latin typeface="YuGothic Medium"/>
                <a:ea typeface="YuGothic Medium"/>
                <a:cs typeface="+mn-cs"/>
              </a:rPr>
              <a:t>PC</a:t>
            </a:r>
            <a:r>
              <a:rPr kumimoji="1" lang="ja-JP" altLang="ja-JP" sz="1200" kern="1200" dirty="0">
                <a:solidFill>
                  <a:schemeClr val="tx1"/>
                </a:solidFill>
                <a:effectLst/>
                <a:latin typeface="YuGothic Medium"/>
                <a:ea typeface="YuGothic Medium"/>
                <a:cs typeface="+mn-cs"/>
              </a:rPr>
              <a:t>画面でも、今ご覧いただいているように、リアルタイムで進捗状況が『完了』に更新されます。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事務所にいながら全ドライバーの状況が把握できるため、『配送は終わりましたか？』といった確認の電話はもう必要ありません。」</a:t>
            </a:r>
          </a:p>
        </p:txBody>
      </p:sp>
    </p:spTree>
    <p:extLst>
      <p:ext uri="{BB962C8B-B14F-4D97-AF65-F5344CB8AC3E}">
        <p14:creationId xmlns:p14="http://schemas.microsoft.com/office/powerpoint/2010/main" val="108817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5D6F-151D-C9D5-1CC4-AC9FBAC67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F431E-E8C4-8D08-973B-54C24BF83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23F0E-5337-0434-0E0A-43D8DD6881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「では最後に、この配送案件の日報を作成します。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事務所に戻ってから、手書きや</a:t>
            </a:r>
            <a:r>
              <a:rPr kumimoji="1" lang="en-US" altLang="ja-JP" sz="1200" kern="1200" dirty="0">
                <a:solidFill>
                  <a:schemeClr val="tx1"/>
                </a:solidFill>
                <a:effectLst/>
                <a:latin typeface="YuGothic Medium"/>
                <a:ea typeface="YuGothic Medium"/>
                <a:cs typeface="+mn-cs"/>
              </a:rPr>
              <a:t>Excel</a:t>
            </a:r>
            <a:r>
              <a:rPr kumimoji="1" lang="ja-JP" altLang="ja-JP" sz="1200" kern="1200" dirty="0">
                <a:solidFill>
                  <a:schemeClr val="tx1"/>
                </a:solidFill>
                <a:effectLst/>
                <a:latin typeface="YuGothic Medium"/>
                <a:ea typeface="YuGothic Medium"/>
                <a:cs typeface="+mn-cs"/>
              </a:rPr>
              <a:t>で転記する必要はもうありません。」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「画面上の『帳票</a:t>
            </a:r>
            <a:r>
              <a:rPr kumimoji="1" lang="ja-JP" altLang="en-US" sz="1200" kern="1200" dirty="0">
                <a:solidFill>
                  <a:schemeClr val="tx1"/>
                </a:solidFill>
                <a:effectLst/>
                <a:latin typeface="YuGothic Medium"/>
                <a:ea typeface="YuGothic Medium"/>
                <a:cs typeface="+mn-cs"/>
              </a:rPr>
              <a:t>作成</a:t>
            </a:r>
            <a:r>
              <a:rPr kumimoji="1" lang="ja-JP" altLang="ja-JP" sz="1200" kern="1200" dirty="0">
                <a:solidFill>
                  <a:schemeClr val="tx1"/>
                </a:solidFill>
                <a:effectLst/>
                <a:latin typeface="YuGothic Medium"/>
                <a:ea typeface="YuGothic Medium"/>
                <a:cs typeface="+mn-cs"/>
              </a:rPr>
              <a:t>』ボタン。</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これをワンクリックするだけです。」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「はい、これだけで、あらかじめ設定しておいたフォーマットの配送日報が自動で作成されました。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帳票作成プラグイン』です。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転記ミスがなくなり、日報作成にかかっていた時間を大幅に削減できます。」</a:t>
            </a:r>
          </a:p>
        </p:txBody>
      </p:sp>
    </p:spTree>
    <p:extLst>
      <p:ext uri="{BB962C8B-B14F-4D97-AF65-F5344CB8AC3E}">
        <p14:creationId xmlns:p14="http://schemas.microsoft.com/office/powerpoint/2010/main" val="2773202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1" y="979465"/>
            <a:ext cx="7579768" cy="307777"/>
          </a:xfrm>
          <a:prstGeom prst="rect">
            <a:avLst/>
          </a:prstGeom>
          <a:noFill/>
        </p:spPr>
        <p:txBody>
          <a:bodyPr wrap="square">
            <a:spAutoFit/>
          </a:bodyPr>
          <a:lstStyle/>
          <a:p>
            <a:r>
              <a:rPr lang="ja-JP" altLang="ja-JP" sz="1400" dirty="0"/>
              <a:t>～kintone活用による配送・運行業務の見える化と効率化～</a:t>
            </a:r>
            <a:endParaRPr lang="ja-JP" altLang="ja-JP" sz="1400" b="1" dirty="0">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1581978" y="2005596"/>
            <a:ext cx="6273549"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運輸</a:t>
            </a:r>
            <a:r>
              <a:rPr lang="ja-JP"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郵便</a:t>
            </a:r>
            <a:r>
              <a:rPr lang="ja-JP" altLang="ja-JP" b="1" dirty="0">
                <a:latin typeface="游ゴシック" panose="020B0400000000000000" pitchFamily="50" charset="-128"/>
                <a:ea typeface="游ゴシック" panose="020B0400000000000000" pitchFamily="50" charset="-128"/>
              </a:rPr>
              <a:t>業様向け</a:t>
            </a:r>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kintone</a:t>
            </a:r>
            <a:r>
              <a:rPr lang="ja-JP" altLang="en-US" b="1" dirty="0">
                <a:latin typeface="游ゴシック" panose="020B0400000000000000" pitchFamily="50" charset="-128"/>
                <a:ea typeface="游ゴシック" panose="020B0400000000000000" pitchFamily="50" charset="-128"/>
              </a:rPr>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369332"/>
          </a:xfrm>
          <a:prstGeom prst="rect">
            <a:avLst/>
          </a:prstGeom>
          <a:noFill/>
        </p:spPr>
        <p:txBody>
          <a:bodyPr wrap="square">
            <a:spAutoFit/>
          </a:bodyPr>
          <a:lstStyle/>
          <a:p>
            <a:pPr algn="ctr"/>
            <a:r>
              <a:rPr lang="ja-JP" altLang="ja-JP"/>
              <a:t>【デモンストレーション】</a:t>
            </a:r>
            <a:endParaRPr lang="en-US" altLang="ja-JP"/>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B8193-3552-9198-278E-A55AEA4F278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8A3720-A76D-9020-31CD-B642235F3EF5}"/>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D6955FF8-FD9F-2127-2AA3-8992E2BA4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3912A344-CBE4-143C-DE09-B4BB61E54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37BD9C2D-BCC5-4399-2F4B-740CB8BDAD54}"/>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過去履歴の検索と</a:t>
            </a:r>
            <a:r>
              <a:rPr lang="en-US" altLang="ja-JP" sz="1800" b="1" dirty="0">
                <a:latin typeface="游ゴシック" panose="020B0400000000000000" pitchFamily="50" charset="-128"/>
                <a:ea typeface="游ゴシック" panose="020B0400000000000000" pitchFamily="50" charset="-128"/>
              </a:rPr>
              <a:t>PDF</a:t>
            </a:r>
            <a:r>
              <a:rPr lang="ja-JP" altLang="ja-JP" sz="1800" b="1" dirty="0">
                <a:latin typeface="游ゴシック" panose="020B0400000000000000" pitchFamily="50" charset="-128"/>
                <a:ea typeface="游ゴシック" panose="020B0400000000000000" pitchFamily="50" charset="-128"/>
              </a:rPr>
              <a:t>確認</a:t>
            </a:r>
            <a:endParaRPr lang="en-US" altLang="ja-JP" sz="1800" b="1" dirty="0">
              <a:latin typeface="游ゴシック" panose="020B0400000000000000" pitchFamily="50" charset="-128"/>
              <a:ea typeface="游ゴシック" panose="020B0400000000000000" pitchFamily="50" charset="-128"/>
            </a:endParaRPr>
          </a:p>
        </p:txBody>
      </p:sp>
      <p:grpSp>
        <p:nvGrpSpPr>
          <p:cNvPr id="12" name="グループ化 11">
            <a:extLst>
              <a:ext uri="{FF2B5EF4-FFF2-40B4-BE49-F238E27FC236}">
                <a16:creationId xmlns:a16="http://schemas.microsoft.com/office/drawing/2014/main" id="{7E37B979-7439-908D-0EDB-7A4DC55EB5E3}"/>
              </a:ext>
            </a:extLst>
          </p:cNvPr>
          <p:cNvGrpSpPr/>
          <p:nvPr/>
        </p:nvGrpSpPr>
        <p:grpSpPr>
          <a:xfrm>
            <a:off x="1267476" y="1426984"/>
            <a:ext cx="6580909" cy="3148435"/>
            <a:chOff x="1267476" y="1426984"/>
            <a:chExt cx="6580909" cy="3148435"/>
          </a:xfrm>
        </p:grpSpPr>
        <p:pic>
          <p:nvPicPr>
            <p:cNvPr id="5" name="図 4">
              <a:extLst>
                <a:ext uri="{FF2B5EF4-FFF2-40B4-BE49-F238E27FC236}">
                  <a16:creationId xmlns:a16="http://schemas.microsoft.com/office/drawing/2014/main" id="{045B8849-E36D-BAD9-C220-7F015C4E56B4}"/>
                </a:ext>
              </a:extLst>
            </p:cNvPr>
            <p:cNvPicPr>
              <a:picLocks noChangeAspect="1"/>
            </p:cNvPicPr>
            <p:nvPr/>
          </p:nvPicPr>
          <p:blipFill>
            <a:blip r:embed="rId5"/>
            <a:stretch>
              <a:fillRect/>
            </a:stretch>
          </p:blipFill>
          <p:spPr>
            <a:xfrm>
              <a:off x="1267476" y="1426984"/>
              <a:ext cx="6580909" cy="3148435"/>
            </a:xfrm>
            <a:prstGeom prst="rect">
              <a:avLst/>
            </a:prstGeom>
          </p:spPr>
          <p:style>
            <a:lnRef idx="2">
              <a:schemeClr val="dk1"/>
            </a:lnRef>
            <a:fillRef idx="1">
              <a:schemeClr val="lt1"/>
            </a:fillRef>
            <a:effectRef idx="0">
              <a:schemeClr val="dk1"/>
            </a:effectRef>
            <a:fontRef idx="minor">
              <a:schemeClr val="dk1"/>
            </a:fontRef>
          </p:style>
        </p:pic>
        <p:sp>
          <p:nvSpPr>
            <p:cNvPr id="9" name="テキスト ボックス 8">
              <a:extLst>
                <a:ext uri="{FF2B5EF4-FFF2-40B4-BE49-F238E27FC236}">
                  <a16:creationId xmlns:a16="http://schemas.microsoft.com/office/drawing/2014/main" id="{51654F8D-E049-EEE3-2833-B37D7F0FA525}"/>
                </a:ext>
              </a:extLst>
            </p:cNvPr>
            <p:cNvSpPr txBox="1"/>
            <p:nvPr/>
          </p:nvSpPr>
          <p:spPr>
            <a:xfrm>
              <a:off x="3810001" y="1482402"/>
              <a:ext cx="1261884"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配送管理アプリ</a:t>
              </a:r>
            </a:p>
          </p:txBody>
        </p:sp>
      </p:grpSp>
      <p:grpSp>
        <p:nvGrpSpPr>
          <p:cNvPr id="17" name="グループ化 16">
            <a:extLst>
              <a:ext uri="{FF2B5EF4-FFF2-40B4-BE49-F238E27FC236}">
                <a16:creationId xmlns:a16="http://schemas.microsoft.com/office/drawing/2014/main" id="{0AA66C99-B348-19BC-BB20-4E7344E3BAA7}"/>
              </a:ext>
            </a:extLst>
          </p:cNvPr>
          <p:cNvGrpSpPr/>
          <p:nvPr/>
        </p:nvGrpSpPr>
        <p:grpSpPr>
          <a:xfrm>
            <a:off x="1118728" y="3131127"/>
            <a:ext cx="2052204" cy="881519"/>
            <a:chOff x="1118728" y="3131127"/>
            <a:chExt cx="2052204" cy="881519"/>
          </a:xfrm>
        </p:grpSpPr>
        <p:sp>
          <p:nvSpPr>
            <p:cNvPr id="13" name="正方形/長方形 12">
              <a:extLst>
                <a:ext uri="{FF2B5EF4-FFF2-40B4-BE49-F238E27FC236}">
                  <a16:creationId xmlns:a16="http://schemas.microsoft.com/office/drawing/2014/main" id="{4C866D06-5B5B-3A83-A15A-6E1AA985EB4A}"/>
                </a:ext>
              </a:extLst>
            </p:cNvPr>
            <p:cNvSpPr/>
            <p:nvPr/>
          </p:nvSpPr>
          <p:spPr>
            <a:xfrm>
              <a:off x="1323109" y="3131127"/>
              <a:ext cx="1524000" cy="59574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5C75E8A-CFC4-4BA2-0462-BD6BD6BC1DCD}"/>
                </a:ext>
              </a:extLst>
            </p:cNvPr>
            <p:cNvSpPr txBox="1"/>
            <p:nvPr/>
          </p:nvSpPr>
          <p:spPr>
            <a:xfrm>
              <a:off x="1118728" y="3735647"/>
              <a:ext cx="2052204"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ABC</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商事」と入力する</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25" name="グループ化 24">
            <a:extLst>
              <a:ext uri="{FF2B5EF4-FFF2-40B4-BE49-F238E27FC236}">
                <a16:creationId xmlns:a16="http://schemas.microsoft.com/office/drawing/2014/main" id="{55E4EF9C-7DB1-8983-DD00-F4172E605EBA}"/>
              </a:ext>
            </a:extLst>
          </p:cNvPr>
          <p:cNvGrpSpPr/>
          <p:nvPr/>
        </p:nvGrpSpPr>
        <p:grpSpPr>
          <a:xfrm>
            <a:off x="442795" y="2630665"/>
            <a:ext cx="8470772" cy="1397849"/>
            <a:chOff x="336614" y="2614444"/>
            <a:chExt cx="8470772" cy="1397849"/>
          </a:xfrm>
        </p:grpSpPr>
        <p:pic>
          <p:nvPicPr>
            <p:cNvPr id="21" name="図 20">
              <a:extLst>
                <a:ext uri="{FF2B5EF4-FFF2-40B4-BE49-F238E27FC236}">
                  <a16:creationId xmlns:a16="http://schemas.microsoft.com/office/drawing/2014/main" id="{8AE58B35-C7E4-8D75-63F1-BD24690A069A}"/>
                </a:ext>
              </a:extLst>
            </p:cNvPr>
            <p:cNvPicPr>
              <a:picLocks noChangeAspect="1"/>
            </p:cNvPicPr>
            <p:nvPr/>
          </p:nvPicPr>
          <p:blipFill>
            <a:blip r:embed="rId6"/>
            <a:stretch>
              <a:fillRect/>
            </a:stretch>
          </p:blipFill>
          <p:spPr>
            <a:xfrm>
              <a:off x="336614" y="2982456"/>
              <a:ext cx="8470772" cy="1029837"/>
            </a:xfrm>
            <a:prstGeom prst="rect">
              <a:avLst/>
            </a:prstGeom>
          </p:spPr>
          <p:style>
            <a:lnRef idx="2">
              <a:schemeClr val="dk1"/>
            </a:lnRef>
            <a:fillRef idx="1">
              <a:schemeClr val="lt1"/>
            </a:fillRef>
            <a:effectRef idx="0">
              <a:schemeClr val="dk1"/>
            </a:effectRef>
            <a:fontRef idx="minor">
              <a:schemeClr val="dk1"/>
            </a:fontRef>
          </p:style>
        </p:pic>
        <p:sp>
          <p:nvSpPr>
            <p:cNvPr id="23" name="テキスト ボックス 22">
              <a:extLst>
                <a:ext uri="{FF2B5EF4-FFF2-40B4-BE49-F238E27FC236}">
                  <a16:creationId xmlns:a16="http://schemas.microsoft.com/office/drawing/2014/main" id="{30A3543A-B359-1DFD-27F1-19F85BA69974}"/>
                </a:ext>
              </a:extLst>
            </p:cNvPr>
            <p:cNvSpPr txBox="1"/>
            <p:nvPr/>
          </p:nvSpPr>
          <p:spPr>
            <a:xfrm>
              <a:off x="4106141" y="2614444"/>
              <a:ext cx="1227859" cy="369332"/>
            </a:xfrm>
            <a:prstGeom prst="rect">
              <a:avLst/>
            </a:prstGeom>
            <a:noFill/>
          </p:spPr>
          <p:txBody>
            <a:bodyPr wrap="square">
              <a:spAutoFit/>
            </a:bodyPr>
            <a:lstStyle/>
            <a:p>
              <a:r>
                <a:rPr kumimoji="1" lang="ja-JP" altLang="ja-JP" b="1" kern="1200" dirty="0">
                  <a:solidFill>
                    <a:srgbClr val="FF0000"/>
                  </a:solidFill>
                  <a:effectLst/>
                  <a:latin typeface="游ゴシック" panose="020B0400000000000000" pitchFamily="50" charset="-128"/>
                  <a:ea typeface="游ゴシック" panose="020B0400000000000000" pitchFamily="50" charset="-128"/>
                </a:rPr>
                <a:t>配送履歴</a:t>
              </a:r>
              <a:endParaRPr lang="ja-JP" altLang="en-US" b="1" dirty="0">
                <a:solidFill>
                  <a:srgbClr val="FF0000"/>
                </a:solidFill>
                <a:latin typeface="游ゴシック" panose="020B0400000000000000" pitchFamily="50" charset="-128"/>
                <a:ea typeface="游ゴシック" panose="020B0400000000000000" pitchFamily="50" charset="-128"/>
              </a:endParaRPr>
            </a:p>
          </p:txBody>
        </p:sp>
      </p:grpSp>
      <p:sp>
        <p:nvSpPr>
          <p:cNvPr id="28" name="テキスト ボックス 27">
            <a:extLst>
              <a:ext uri="{FF2B5EF4-FFF2-40B4-BE49-F238E27FC236}">
                <a16:creationId xmlns:a16="http://schemas.microsoft.com/office/drawing/2014/main" id="{505E444B-80D1-CED9-3DD8-4F75B0BA30E2}"/>
              </a:ext>
            </a:extLst>
          </p:cNvPr>
          <p:cNvSpPr txBox="1"/>
          <p:nvPr/>
        </p:nvSpPr>
        <p:spPr>
          <a:xfrm>
            <a:off x="2085109" y="2193621"/>
            <a:ext cx="5186145"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これが『</a:t>
            </a:r>
            <a:r>
              <a:rPr kumimoji="1" lang="en-US" altLang="ja-JP" sz="1800" b="1" kern="1200" dirty="0">
                <a:solidFill>
                  <a:schemeClr val="tx1"/>
                </a:solidFill>
                <a:effectLst/>
                <a:latin typeface="游ゴシック" panose="020B0400000000000000" pitchFamily="50" charset="-128"/>
                <a:ea typeface="游ゴシック" panose="020B0400000000000000" pitchFamily="50" charset="-128"/>
              </a:rPr>
              <a:t>RICOH </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カンタン検索プラグイン』です</a:t>
            </a:r>
            <a:endParaRPr lang="ja-JP" altLang="en-US"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590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A084-1EBA-CB07-0607-4C6F9CF995E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7D9877-CF44-C3D1-6062-C15C3801FBC2}"/>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13201ECC-7478-A68E-FF28-C5A5AA09A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F191B674-74BD-6806-5450-FE1B3980D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CC964AD3-5986-7EB6-1846-E963C0F32C19}"/>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過去履歴の検索と</a:t>
            </a:r>
            <a:r>
              <a:rPr lang="en-US" altLang="ja-JP" sz="1800" b="1" dirty="0">
                <a:latin typeface="游ゴシック" panose="020B0400000000000000" pitchFamily="50" charset="-128"/>
                <a:ea typeface="游ゴシック" panose="020B0400000000000000" pitchFamily="50" charset="-128"/>
              </a:rPr>
              <a:t>PDF</a:t>
            </a:r>
            <a:r>
              <a:rPr lang="ja-JP" altLang="ja-JP" sz="1800" b="1" dirty="0">
                <a:latin typeface="游ゴシック" panose="020B0400000000000000" pitchFamily="50" charset="-128"/>
                <a:ea typeface="游ゴシック" panose="020B0400000000000000" pitchFamily="50" charset="-128"/>
              </a:rPr>
              <a:t>確認</a:t>
            </a:r>
            <a:endParaRPr lang="en-US" altLang="ja-JP" sz="1800" b="1" dirty="0">
              <a:latin typeface="游ゴシック" panose="020B0400000000000000" pitchFamily="50" charset="-128"/>
              <a:ea typeface="游ゴシック" panose="020B0400000000000000" pitchFamily="50" charset="-128"/>
            </a:endParaRPr>
          </a:p>
        </p:txBody>
      </p:sp>
      <p:grpSp>
        <p:nvGrpSpPr>
          <p:cNvPr id="7" name="グループ化 6">
            <a:extLst>
              <a:ext uri="{FF2B5EF4-FFF2-40B4-BE49-F238E27FC236}">
                <a16:creationId xmlns:a16="http://schemas.microsoft.com/office/drawing/2014/main" id="{0E8EB0C6-0F1E-87C9-5CC1-14E32D25DEED}"/>
              </a:ext>
            </a:extLst>
          </p:cNvPr>
          <p:cNvGrpSpPr/>
          <p:nvPr/>
        </p:nvGrpSpPr>
        <p:grpSpPr>
          <a:xfrm>
            <a:off x="2296734" y="1324318"/>
            <a:ext cx="4550531" cy="3476810"/>
            <a:chOff x="2296734" y="1324318"/>
            <a:chExt cx="4550531" cy="3476810"/>
          </a:xfrm>
        </p:grpSpPr>
        <p:pic>
          <p:nvPicPr>
            <p:cNvPr id="4" name="図 3">
              <a:extLst>
                <a:ext uri="{FF2B5EF4-FFF2-40B4-BE49-F238E27FC236}">
                  <a16:creationId xmlns:a16="http://schemas.microsoft.com/office/drawing/2014/main" id="{F4CBB057-9606-174A-3C7D-481A72D24607}"/>
                </a:ext>
              </a:extLst>
            </p:cNvPr>
            <p:cNvPicPr>
              <a:picLocks noChangeAspect="1"/>
            </p:cNvPicPr>
            <p:nvPr/>
          </p:nvPicPr>
          <p:blipFill>
            <a:blip r:embed="rId5"/>
            <a:stretch>
              <a:fillRect/>
            </a:stretch>
          </p:blipFill>
          <p:spPr>
            <a:xfrm>
              <a:off x="2296734" y="1324318"/>
              <a:ext cx="4550531" cy="3476810"/>
            </a:xfrm>
            <a:prstGeom prst="rect">
              <a:avLst/>
            </a:prstGeom>
          </p:spPr>
          <p:style>
            <a:lnRef idx="2">
              <a:schemeClr val="dk1"/>
            </a:lnRef>
            <a:fillRef idx="1">
              <a:schemeClr val="lt1"/>
            </a:fillRef>
            <a:effectRef idx="0">
              <a:schemeClr val="dk1"/>
            </a:effectRef>
            <a:fontRef idx="minor">
              <a:schemeClr val="dk1"/>
            </a:fontRef>
          </p:style>
        </p:pic>
        <p:sp>
          <p:nvSpPr>
            <p:cNvPr id="6" name="テキスト ボックス 5">
              <a:extLst>
                <a:ext uri="{FF2B5EF4-FFF2-40B4-BE49-F238E27FC236}">
                  <a16:creationId xmlns:a16="http://schemas.microsoft.com/office/drawing/2014/main" id="{A2362938-840F-0EB3-6050-B6B148A7D7A7}"/>
                </a:ext>
              </a:extLst>
            </p:cNvPr>
            <p:cNvSpPr txBox="1"/>
            <p:nvPr/>
          </p:nvSpPr>
          <p:spPr>
            <a:xfrm>
              <a:off x="3873937" y="1392382"/>
              <a:ext cx="1261884"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配送管理アプリ</a:t>
              </a:r>
            </a:p>
          </p:txBody>
        </p:sp>
      </p:grpSp>
      <p:grpSp>
        <p:nvGrpSpPr>
          <p:cNvPr id="14" name="グループ化 13">
            <a:extLst>
              <a:ext uri="{FF2B5EF4-FFF2-40B4-BE49-F238E27FC236}">
                <a16:creationId xmlns:a16="http://schemas.microsoft.com/office/drawing/2014/main" id="{594237CA-9E5C-0002-9A94-9811A87EC1A7}"/>
              </a:ext>
            </a:extLst>
          </p:cNvPr>
          <p:cNvGrpSpPr/>
          <p:nvPr/>
        </p:nvGrpSpPr>
        <p:grpSpPr>
          <a:xfrm>
            <a:off x="2296734" y="2452255"/>
            <a:ext cx="2050643" cy="736090"/>
            <a:chOff x="2296734" y="2452255"/>
            <a:chExt cx="2050643" cy="736090"/>
          </a:xfrm>
        </p:grpSpPr>
        <p:sp>
          <p:nvSpPr>
            <p:cNvPr id="8" name="正方形/長方形 7">
              <a:extLst>
                <a:ext uri="{FF2B5EF4-FFF2-40B4-BE49-F238E27FC236}">
                  <a16:creationId xmlns:a16="http://schemas.microsoft.com/office/drawing/2014/main" id="{4A818EF8-A699-617D-BED0-38E709691D35}"/>
                </a:ext>
              </a:extLst>
            </p:cNvPr>
            <p:cNvSpPr/>
            <p:nvPr/>
          </p:nvSpPr>
          <p:spPr>
            <a:xfrm>
              <a:off x="2296734" y="2452255"/>
              <a:ext cx="972939" cy="40870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103BC07-3B20-5049-F47F-D59D63BF8045}"/>
                </a:ext>
              </a:extLst>
            </p:cNvPr>
            <p:cNvSpPr txBox="1"/>
            <p:nvPr/>
          </p:nvSpPr>
          <p:spPr>
            <a:xfrm>
              <a:off x="2314448" y="2911346"/>
              <a:ext cx="2032929" cy="276999"/>
            </a:xfrm>
            <a:prstGeom prst="rect">
              <a:avLst/>
            </a:prstGeom>
            <a:noFill/>
          </p:spPr>
          <p:txBody>
            <a:bodyPr wrap="none" rtlCol="0">
              <a:spAutoFit/>
            </a:bodyPr>
            <a:lstStyle/>
            <a:p>
              <a:r>
                <a:rPr kumimoji="1" lang="en-US" altLang="ja-JP" sz="1200" b="1" dirty="0">
                  <a:solidFill>
                    <a:srgbClr val="FF0000"/>
                  </a:solidFill>
                  <a:latin typeface="游ゴシック" panose="020B0400000000000000" pitchFamily="50" charset="-128"/>
                  <a:ea typeface="游ゴシック" panose="020B0400000000000000" pitchFamily="50" charset="-128"/>
                </a:rPr>
                <a:t>PDF</a:t>
              </a:r>
              <a:r>
                <a:rPr kumimoji="1" lang="ja-JP" altLang="en-US" sz="1200" b="1" dirty="0">
                  <a:solidFill>
                    <a:srgbClr val="FF0000"/>
                  </a:solidFill>
                  <a:latin typeface="游ゴシック" panose="020B0400000000000000" pitchFamily="50" charset="-128"/>
                  <a:ea typeface="游ゴシック" panose="020B0400000000000000" pitchFamily="50" charset="-128"/>
                </a:rPr>
                <a:t>プレビューをクリック</a:t>
              </a:r>
            </a:p>
          </p:txBody>
        </p:sp>
      </p:grpSp>
      <p:pic>
        <p:nvPicPr>
          <p:cNvPr id="18" name="図 17">
            <a:extLst>
              <a:ext uri="{FF2B5EF4-FFF2-40B4-BE49-F238E27FC236}">
                <a16:creationId xmlns:a16="http://schemas.microsoft.com/office/drawing/2014/main" id="{AC87D728-8D09-C6D6-D21D-765E7F109A6C}"/>
              </a:ext>
            </a:extLst>
          </p:cNvPr>
          <p:cNvPicPr>
            <a:picLocks noChangeAspect="1"/>
          </p:cNvPicPr>
          <p:nvPr/>
        </p:nvPicPr>
        <p:blipFill>
          <a:blip r:embed="rId6"/>
          <a:stretch>
            <a:fillRect/>
          </a:stretch>
        </p:blipFill>
        <p:spPr>
          <a:xfrm>
            <a:off x="2307680" y="1450692"/>
            <a:ext cx="4528637" cy="3308073"/>
          </a:xfrm>
          <a:prstGeom prst="rect">
            <a:avLst/>
          </a:prstGeom>
        </p:spPr>
      </p:pic>
      <p:grpSp>
        <p:nvGrpSpPr>
          <p:cNvPr id="27" name="グループ化 26">
            <a:extLst>
              <a:ext uri="{FF2B5EF4-FFF2-40B4-BE49-F238E27FC236}">
                <a16:creationId xmlns:a16="http://schemas.microsoft.com/office/drawing/2014/main" id="{B09E413E-5209-3FB6-6BDB-FEFBA4A5B622}"/>
              </a:ext>
            </a:extLst>
          </p:cNvPr>
          <p:cNvGrpSpPr/>
          <p:nvPr/>
        </p:nvGrpSpPr>
        <p:grpSpPr>
          <a:xfrm>
            <a:off x="5112768" y="4053838"/>
            <a:ext cx="1723549" cy="662564"/>
            <a:chOff x="5112768" y="4053838"/>
            <a:chExt cx="1723549" cy="662564"/>
          </a:xfrm>
        </p:grpSpPr>
        <p:sp>
          <p:nvSpPr>
            <p:cNvPr id="19" name="正方形/長方形 18">
              <a:extLst>
                <a:ext uri="{FF2B5EF4-FFF2-40B4-BE49-F238E27FC236}">
                  <a16:creationId xmlns:a16="http://schemas.microsoft.com/office/drawing/2014/main" id="{A0774299-114C-F2FD-8426-EB121F303B05}"/>
                </a:ext>
              </a:extLst>
            </p:cNvPr>
            <p:cNvSpPr/>
            <p:nvPr/>
          </p:nvSpPr>
          <p:spPr>
            <a:xfrm>
              <a:off x="5756564" y="4343400"/>
              <a:ext cx="997527" cy="37300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342ECCF1-1E7B-FB49-EACB-39E2A7B6CFF6}"/>
                </a:ext>
              </a:extLst>
            </p:cNvPr>
            <p:cNvSpPr txBox="1"/>
            <p:nvPr/>
          </p:nvSpPr>
          <p:spPr>
            <a:xfrm>
              <a:off x="5112768" y="4053838"/>
              <a:ext cx="1723549" cy="276999"/>
            </a:xfrm>
            <a:prstGeom prst="rect">
              <a:avLst/>
            </a:prstGeom>
            <a:noFill/>
          </p:spPr>
          <p:txBody>
            <a:bodyPr wrap="none" rtlCol="0">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プレビューをクリック</a:t>
              </a:r>
              <a:endParaRPr kumimoji="1"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22" name="図 21">
            <a:extLst>
              <a:ext uri="{FF2B5EF4-FFF2-40B4-BE49-F238E27FC236}">
                <a16:creationId xmlns:a16="http://schemas.microsoft.com/office/drawing/2014/main" id="{ED76C37C-E7E7-A3C4-DEEF-190076D4FE23}"/>
              </a:ext>
            </a:extLst>
          </p:cNvPr>
          <p:cNvPicPr>
            <a:picLocks noChangeAspect="1"/>
          </p:cNvPicPr>
          <p:nvPr/>
        </p:nvPicPr>
        <p:blipFill>
          <a:blip r:embed="rId7"/>
          <a:stretch>
            <a:fillRect/>
          </a:stretch>
        </p:blipFill>
        <p:spPr>
          <a:xfrm>
            <a:off x="1371385" y="1298563"/>
            <a:ext cx="6856331" cy="35151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682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19A-9333-E2D1-AD8D-8E8362D7E0B8}"/>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429FF47-0700-4FF2-A5FB-656E28C1205C}"/>
              </a:ext>
            </a:extLst>
          </p:cNvPr>
          <p:cNvSpPr>
            <a:spLocks noGrp="1"/>
          </p:cNvSpPr>
          <p:nvPr>
            <p:ph type="title"/>
          </p:nvPr>
        </p:nvSpPr>
        <p:spPr>
          <a:xfrm>
            <a:off x="1440872" y="716737"/>
            <a:ext cx="6276109" cy="581826"/>
          </a:xfrm>
        </p:spPr>
        <p:txBody>
          <a:bodyPr/>
          <a:lstStyle/>
          <a:p>
            <a:r>
              <a:rPr lang="ja-JP" altLang="ja-JP" sz="1800" b="1" dirty="0">
                <a:latin typeface="游ゴシック" panose="020B0400000000000000" pitchFamily="50" charset="-128"/>
                <a:ea typeface="游ゴシック" panose="020B0400000000000000" pitchFamily="50" charset="-128"/>
              </a:rPr>
              <a:t>デモのまとめ</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B6B7BB3-F653-9C88-4B9B-06393049E90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12</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FC3AD0EB-02E2-5C97-D503-8FE7926F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60873F-7E98-1D00-E128-658E43C2A923}"/>
              </a:ext>
            </a:extLst>
          </p:cNvPr>
          <p:cNvSpPr txBox="1"/>
          <p:nvPr/>
        </p:nvSpPr>
        <p:spPr>
          <a:xfrm>
            <a:off x="2593730" y="1385847"/>
            <a:ext cx="3956539"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デモで紹介したアプリとプラグインの連携図</a:t>
            </a:r>
            <a:endParaRPr lang="ja-JP" altLang="en-US" sz="1400" b="1" dirty="0">
              <a:latin typeface="游ゴシック" panose="020B0400000000000000" pitchFamily="50" charset="-128"/>
              <a:ea typeface="游ゴシック" panose="020B0400000000000000" pitchFamily="50" charset="-128"/>
            </a:endParaRPr>
          </a:p>
        </p:txBody>
      </p:sp>
      <p:pic>
        <p:nvPicPr>
          <p:cNvPr id="12" name="図 11" descr="ロゴ, 会社名&#10;&#10;AI 生成コンテンツは誤りを含む可能性があります。">
            <a:extLst>
              <a:ext uri="{FF2B5EF4-FFF2-40B4-BE49-F238E27FC236}">
                <a16:creationId xmlns:a16="http://schemas.microsoft.com/office/drawing/2014/main" id="{89826EE5-8CE7-07E4-F6A0-EF7F529AF2DE}"/>
              </a:ext>
            </a:extLst>
          </p:cNvPr>
          <p:cNvPicPr>
            <a:picLocks noChangeAspect="1"/>
          </p:cNvPicPr>
          <p:nvPr/>
        </p:nvPicPr>
        <p:blipFill>
          <a:blip r:embed="rId4"/>
          <a:stretch>
            <a:fillRect/>
          </a:stretch>
        </p:blipFill>
        <p:spPr>
          <a:xfrm>
            <a:off x="654900" y="1728036"/>
            <a:ext cx="1198411" cy="843402"/>
          </a:xfrm>
          <a:prstGeom prst="rect">
            <a:avLst/>
          </a:prstGeom>
        </p:spPr>
      </p:pic>
      <p:grpSp>
        <p:nvGrpSpPr>
          <p:cNvPr id="17" name="グループ化 16">
            <a:extLst>
              <a:ext uri="{FF2B5EF4-FFF2-40B4-BE49-F238E27FC236}">
                <a16:creationId xmlns:a16="http://schemas.microsoft.com/office/drawing/2014/main" id="{ADA6CDBD-797F-7862-6027-2653AD6BEC53}"/>
              </a:ext>
            </a:extLst>
          </p:cNvPr>
          <p:cNvGrpSpPr/>
          <p:nvPr/>
        </p:nvGrpSpPr>
        <p:grpSpPr>
          <a:xfrm>
            <a:off x="1976512" y="2421558"/>
            <a:ext cx="5380345" cy="523220"/>
            <a:chOff x="2225359" y="2569268"/>
            <a:chExt cx="5251074" cy="523220"/>
          </a:xfrm>
        </p:grpSpPr>
        <p:sp>
          <p:nvSpPr>
            <p:cNvPr id="16" name="テキスト ボックス 15">
              <a:extLst>
                <a:ext uri="{FF2B5EF4-FFF2-40B4-BE49-F238E27FC236}">
                  <a16:creationId xmlns:a16="http://schemas.microsoft.com/office/drawing/2014/main" id="{85FE70E1-24D0-8086-16D7-8262F5CE21DD}"/>
                </a:ext>
              </a:extLst>
            </p:cNvPr>
            <p:cNvSpPr txBox="1"/>
            <p:nvPr/>
          </p:nvSpPr>
          <p:spPr>
            <a:xfrm>
              <a:off x="2225359" y="2569268"/>
              <a:ext cx="212670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運行スケジュール</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ja-JP" sz="1400" b="1" dirty="0">
                  <a:solidFill>
                    <a:schemeClr val="tx1"/>
                  </a:solidFill>
                  <a:latin typeface="游ゴシック" panose="020B0400000000000000" pitchFamily="50" charset="-128"/>
                  <a:ea typeface="游ゴシック" panose="020B0400000000000000" pitchFamily="50" charset="-128"/>
                </a:rPr>
                <a:t>管理</a:t>
              </a:r>
              <a:r>
                <a:rPr lang="ja-JP" altLang="ja-JP" sz="14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947633F6-20FC-2CB5-BD03-60D84754418C}"/>
                </a:ext>
              </a:extLst>
            </p:cNvPr>
            <p:cNvSpPr txBox="1"/>
            <p:nvPr/>
          </p:nvSpPr>
          <p:spPr>
            <a:xfrm>
              <a:off x="4279523" y="2647860"/>
              <a:ext cx="3196910"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effectLst/>
                  <a:latin typeface="游ゴシック" panose="020B0400000000000000" pitchFamily="50" charset="-128"/>
                  <a:ea typeface="游ゴシック" panose="020B0400000000000000" pitchFamily="50" charset="-128"/>
                  <a:cs typeface="Times New Roman" panose="02020603050405020304" pitchFamily="18" charset="0"/>
                </a:rPr>
                <a:t>→　進捗のリアルタイム更新</a:t>
              </a:r>
              <a:endParaRPr lang="ja-JP" altLang="en-US" sz="1400" b="1" dirty="0">
                <a:latin typeface="游ゴシック" panose="020B0400000000000000" pitchFamily="50" charset="-128"/>
                <a:ea typeface="游ゴシック" panose="020B0400000000000000" pitchFamily="50" charset="-128"/>
              </a:endParaRPr>
            </a:p>
          </p:txBody>
        </p:sp>
      </p:grpSp>
      <p:sp>
        <p:nvSpPr>
          <p:cNvPr id="23" name="テキスト ボックス 22">
            <a:extLst>
              <a:ext uri="{FF2B5EF4-FFF2-40B4-BE49-F238E27FC236}">
                <a16:creationId xmlns:a16="http://schemas.microsoft.com/office/drawing/2014/main" id="{85210122-F6F1-D67A-0E52-ADE9FAB15B82}"/>
              </a:ext>
            </a:extLst>
          </p:cNvPr>
          <p:cNvSpPr txBox="1"/>
          <p:nvPr/>
        </p:nvSpPr>
        <p:spPr>
          <a:xfrm>
            <a:off x="1254105" y="4127871"/>
            <a:ext cx="6646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b="1">
                <a:solidFill>
                  <a:schemeClr val="tx1"/>
                </a:solidFill>
                <a:latin typeface="游ゴシック" panose="020B0400000000000000" pitchFamily="50" charset="-128"/>
                <a:ea typeface="游ゴシック" panose="020B0400000000000000" pitchFamily="50" charset="-128"/>
              </a:rPr>
              <a:t>デモンストレーションは以上となります。</a:t>
            </a:r>
            <a:endParaRPr lang="en-US" altLang="ja-JP" b="1">
              <a:solidFill>
                <a:schemeClr val="tx1"/>
              </a:solidFill>
              <a:latin typeface="游ゴシック" panose="020B0400000000000000" pitchFamily="50" charset="-128"/>
              <a:ea typeface="游ゴシック" panose="020B0400000000000000" pitchFamily="50" charset="-128"/>
            </a:endParaRPr>
          </a:p>
          <a:p>
            <a:pPr algn="ctr"/>
            <a:r>
              <a:rPr lang="ja-JP" altLang="ja-JP" b="1">
                <a:solidFill>
                  <a:schemeClr val="tx1"/>
                </a:solidFill>
                <a:latin typeface="游ゴシック" panose="020B0400000000000000" pitchFamily="50" charset="-128"/>
                <a:ea typeface="游ゴシック" panose="020B0400000000000000" pitchFamily="50" charset="-128"/>
              </a:rPr>
              <a:t>ご清聴ありがとうございました</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C9422FC1-6ADE-893D-3924-E72985BFA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B48BA73C-9FFA-6A21-CCB9-93D42C27C4A6}"/>
              </a:ext>
            </a:extLst>
          </p:cNvPr>
          <p:cNvSpPr txBox="1"/>
          <p:nvPr/>
        </p:nvSpPr>
        <p:spPr>
          <a:xfrm>
            <a:off x="1254105" y="3665254"/>
            <a:ext cx="5534884" cy="461665"/>
          </a:xfrm>
          <a:prstGeom prst="rect">
            <a:avLst/>
          </a:prstGeom>
          <a:noFill/>
        </p:spPr>
        <p:txBody>
          <a:bodyPr wrap="square">
            <a:spAutoFit/>
          </a:bodyPr>
          <a:lstStyle/>
          <a:p>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という一つのプラットフォーム上で、切れ目なく連携していることをお分かりいただけたかと思います</a:t>
            </a:r>
            <a:endParaRPr lang="ja-JP" altLang="en-US" sz="1200" b="1"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62C20871-D66E-1039-52CB-5AFB13C6378F}"/>
              </a:ext>
            </a:extLst>
          </p:cNvPr>
          <p:cNvGrpSpPr/>
          <p:nvPr/>
        </p:nvGrpSpPr>
        <p:grpSpPr>
          <a:xfrm>
            <a:off x="1976512" y="1348514"/>
            <a:ext cx="6783932" cy="1269993"/>
            <a:chOff x="1976512" y="1348514"/>
            <a:chExt cx="6783932" cy="1269993"/>
          </a:xfrm>
        </p:grpSpPr>
        <p:grpSp>
          <p:nvGrpSpPr>
            <p:cNvPr id="15" name="グループ化 14">
              <a:extLst>
                <a:ext uri="{FF2B5EF4-FFF2-40B4-BE49-F238E27FC236}">
                  <a16:creationId xmlns:a16="http://schemas.microsoft.com/office/drawing/2014/main" id="{F6FC0962-3E95-3F88-57B7-255454D54AC9}"/>
                </a:ext>
              </a:extLst>
            </p:cNvPr>
            <p:cNvGrpSpPr/>
            <p:nvPr/>
          </p:nvGrpSpPr>
          <p:grpSpPr>
            <a:xfrm>
              <a:off x="1976512" y="1841960"/>
              <a:ext cx="5676312" cy="330095"/>
              <a:chOff x="2096088" y="1989670"/>
              <a:chExt cx="5676312" cy="330095"/>
            </a:xfrm>
          </p:grpSpPr>
          <p:sp>
            <p:nvSpPr>
              <p:cNvPr id="22" name="テキスト ボックス 21">
                <a:extLst>
                  <a:ext uri="{FF2B5EF4-FFF2-40B4-BE49-F238E27FC236}">
                    <a16:creationId xmlns:a16="http://schemas.microsoft.com/office/drawing/2014/main" id="{AC7B5A6B-9A7D-D096-C802-E5B7C7F35512}"/>
                  </a:ext>
                </a:extLst>
              </p:cNvPr>
              <p:cNvSpPr txBox="1"/>
              <p:nvPr/>
            </p:nvSpPr>
            <p:spPr>
              <a:xfrm>
                <a:off x="2096088" y="1989670"/>
                <a:ext cx="218343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配送管理アプリ</a:t>
                </a:r>
              </a:p>
            </p:txBody>
          </p:sp>
          <p:sp>
            <p:nvSpPr>
              <p:cNvPr id="20" name="テキスト ボックス 19">
                <a:extLst>
                  <a:ext uri="{FF2B5EF4-FFF2-40B4-BE49-F238E27FC236}">
                    <a16:creationId xmlns:a16="http://schemas.microsoft.com/office/drawing/2014/main" id="{9EB9F8F2-019C-3DCB-EA9C-2BFF3CD193A3}"/>
                  </a:ext>
                </a:extLst>
              </p:cNvPr>
              <p:cNvSpPr txBox="1"/>
              <p:nvPr/>
            </p:nvSpPr>
            <p:spPr>
              <a:xfrm>
                <a:off x="4318969" y="2011988"/>
                <a:ext cx="3453431" cy="307777"/>
              </a:xfrm>
              <a:prstGeom prst="rect">
                <a:avLst/>
              </a:prstGeom>
              <a:noFill/>
            </p:spPr>
            <p:txBody>
              <a:bodyPr wrap="square">
                <a:spAutoFit/>
              </a:bodyPr>
              <a:lstStyle/>
              <a:p>
                <a:pPr>
                  <a:buNone/>
                </a:pPr>
                <a:r>
                  <a:rPr lang="ja-JP" altLang="en-US" sz="1400" b="1" dirty="0">
                    <a:latin typeface="游ゴシック" panose="020B0400000000000000" pitchFamily="50" charset="-128"/>
                    <a:ea typeface="游ゴシック" panose="020B0400000000000000" pitchFamily="50" charset="-128"/>
                    <a:cs typeface="Times New Roman" panose="02020603050405020304" pitchFamily="18" charset="0"/>
                  </a:rPr>
                  <a:t>→ 　案件登録・配車割当</a:t>
                </a:r>
                <a:endParaRPr lang="ja-JP" altLang="ja-JP" sz="1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2A759624-7961-45E7-206C-36E2495E8B5C}"/>
                </a:ext>
              </a:extLst>
            </p:cNvPr>
            <p:cNvPicPr>
              <a:picLocks noChangeAspect="1"/>
            </p:cNvPicPr>
            <p:nvPr/>
          </p:nvPicPr>
          <p:blipFill>
            <a:blip r:embed="rId6"/>
            <a:stretch>
              <a:fillRect/>
            </a:stretch>
          </p:blipFill>
          <p:spPr>
            <a:xfrm>
              <a:off x="6501658" y="1348514"/>
              <a:ext cx="2258786" cy="1269993"/>
            </a:xfrm>
            <a:prstGeom prst="rect">
              <a:avLst/>
            </a:prstGeom>
          </p:spPr>
        </p:pic>
      </p:grpSp>
      <p:grpSp>
        <p:nvGrpSpPr>
          <p:cNvPr id="26" name="グループ化 25">
            <a:extLst>
              <a:ext uri="{FF2B5EF4-FFF2-40B4-BE49-F238E27FC236}">
                <a16:creationId xmlns:a16="http://schemas.microsoft.com/office/drawing/2014/main" id="{B7A5F55C-C420-2239-2CCC-4E67C49FC32A}"/>
              </a:ext>
            </a:extLst>
          </p:cNvPr>
          <p:cNvGrpSpPr/>
          <p:nvPr/>
        </p:nvGrpSpPr>
        <p:grpSpPr>
          <a:xfrm>
            <a:off x="4133385" y="2584615"/>
            <a:ext cx="4627059" cy="1311472"/>
            <a:chOff x="4133385" y="2584615"/>
            <a:chExt cx="4627059" cy="1311472"/>
          </a:xfrm>
        </p:grpSpPr>
        <p:sp>
          <p:nvSpPr>
            <p:cNvPr id="29" name="テキスト ボックス 28">
              <a:extLst>
                <a:ext uri="{FF2B5EF4-FFF2-40B4-BE49-F238E27FC236}">
                  <a16:creationId xmlns:a16="http://schemas.microsoft.com/office/drawing/2014/main" id="{3450A0BE-F2CA-8682-BA3B-8D8A1301D561}"/>
                </a:ext>
              </a:extLst>
            </p:cNvPr>
            <p:cNvSpPr txBox="1"/>
            <p:nvPr/>
          </p:nvSpPr>
          <p:spPr>
            <a:xfrm>
              <a:off x="4133385" y="3105908"/>
              <a:ext cx="2801987" cy="307777"/>
            </a:xfrm>
            <a:prstGeom prst="rect">
              <a:avLst/>
            </a:prstGeom>
            <a:noFill/>
          </p:spPr>
          <p:txBody>
            <a:bodyPr wrap="square" rtlCol="0">
              <a:spAutoFit/>
            </a:bodyPr>
            <a:lstStyle/>
            <a:p>
              <a:r>
                <a:rPr lang="ja-JP" altLang="en-US" sz="1400" b="1" kern="100" dirty="0">
                  <a:latin typeface="游ゴシック" panose="020B0400000000000000" pitchFamily="50" charset="-128"/>
                  <a:ea typeface="游ゴシック" panose="020B0400000000000000" pitchFamily="50" charset="-128"/>
                  <a:cs typeface="Times New Roman" panose="02020603050405020304" pitchFamily="18" charset="0"/>
                </a:rPr>
                <a:t>→　日報作成</a:t>
              </a:r>
              <a:endParaRPr lang="ja-JP"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屋内, 座る, コンピュータ, テーブル が含まれている画像&#10;&#10;AI 生成コンテンツは誤りを含む可能性があります。">
              <a:extLst>
                <a:ext uri="{FF2B5EF4-FFF2-40B4-BE49-F238E27FC236}">
                  <a16:creationId xmlns:a16="http://schemas.microsoft.com/office/drawing/2014/main" id="{CF5E7426-300E-9CB7-C2AC-F20580BFCBDE}"/>
                </a:ext>
              </a:extLst>
            </p:cNvPr>
            <p:cNvPicPr>
              <a:picLocks noChangeAspect="1"/>
            </p:cNvPicPr>
            <p:nvPr/>
          </p:nvPicPr>
          <p:blipFill>
            <a:blip r:embed="rId7"/>
            <a:stretch>
              <a:fillRect/>
            </a:stretch>
          </p:blipFill>
          <p:spPr>
            <a:xfrm>
              <a:off x="6793236" y="2584615"/>
              <a:ext cx="1967208" cy="1311472"/>
            </a:xfrm>
            <a:prstGeom prst="rect">
              <a:avLst/>
            </a:prstGeom>
          </p:spPr>
        </p:pic>
      </p:grpSp>
    </p:spTree>
    <p:extLst>
      <p:ext uri="{BB962C8B-B14F-4D97-AF65-F5344CB8AC3E}">
        <p14:creationId xmlns:p14="http://schemas.microsoft.com/office/powerpoint/2010/main" val="9418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8738-9314-7361-CF81-3CA47F70A37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B01140E-0901-E916-55FE-B823F7621DAA}"/>
              </a:ext>
            </a:extLst>
          </p:cNvPr>
          <p:cNvSpPr>
            <a:spLocks noGrp="1"/>
          </p:cNvSpPr>
          <p:nvPr>
            <p:ph type="title"/>
          </p:nvPr>
        </p:nvSpPr>
        <p:spPr>
          <a:xfrm>
            <a:off x="1420090" y="718663"/>
            <a:ext cx="6269183" cy="581826"/>
          </a:xfrm>
        </p:spPr>
        <p:txBody>
          <a:bodyPr/>
          <a:lstStyle/>
          <a:p>
            <a:r>
              <a:rPr lang="ja-JP" altLang="en-US" sz="1800" b="1" dirty="0">
                <a:latin typeface="游ゴシック" panose="020B0400000000000000" pitchFamily="50" charset="-128"/>
                <a:ea typeface="游ゴシック" panose="020B0400000000000000" pitchFamily="50" charset="-128"/>
              </a:rPr>
              <a:t>デモシナリオ</a:t>
            </a:r>
          </a:p>
        </p:txBody>
      </p:sp>
      <p:sp>
        <p:nvSpPr>
          <p:cNvPr id="2" name="スライド番号プレースホルダー 1">
            <a:extLst>
              <a:ext uri="{FF2B5EF4-FFF2-40B4-BE49-F238E27FC236}">
                <a16:creationId xmlns:a16="http://schemas.microsoft.com/office/drawing/2014/main" id="{87791FA2-AED1-9A03-1956-0FC809B67FE8}"/>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00B4381A-C810-AA2D-6114-8AE26F6C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26E778A5-9B6C-2461-0D2F-457A8E7754C3}"/>
              </a:ext>
            </a:extLst>
          </p:cNvPr>
          <p:cNvSpPr txBox="1"/>
          <p:nvPr/>
        </p:nvSpPr>
        <p:spPr>
          <a:xfrm>
            <a:off x="586426" y="1379471"/>
            <a:ext cx="7871518" cy="461665"/>
          </a:xfrm>
          <a:prstGeom prst="rect">
            <a:avLst/>
          </a:prstGeom>
          <a:noFill/>
        </p:spPr>
        <p:txBody>
          <a:bodyPr wrap="square">
            <a:spAutoFit/>
          </a:bodyPr>
          <a:lstStyle/>
          <a:p>
            <a:r>
              <a:rPr lang="ja-JP" altLang="ja-JP" sz="1200" b="1" dirty="0">
                <a:latin typeface="游ゴシック" panose="020B0400000000000000" pitchFamily="50" charset="-128"/>
                <a:ea typeface="游ゴシック" panose="020B0400000000000000" pitchFamily="50" charset="-128"/>
              </a:rPr>
              <a:t>「配車手配」「進捗管理」「日報作成」という一連の業務フローを、</a:t>
            </a:r>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アプリと</a:t>
            </a:r>
            <a:r>
              <a:rPr lang="en-US" altLang="ja-JP" sz="1200" b="1" dirty="0">
                <a:latin typeface="游ゴシック" panose="020B0400000000000000" pitchFamily="50" charset="-128"/>
                <a:ea typeface="游ゴシック" panose="020B0400000000000000" pitchFamily="50" charset="-128"/>
              </a:rPr>
              <a:t>RICOH</a:t>
            </a:r>
            <a:r>
              <a:rPr lang="ja-JP" altLang="ja-JP" sz="1200" b="1" dirty="0">
                <a:latin typeface="游ゴシック" panose="020B0400000000000000" pitchFamily="50" charset="-128"/>
                <a:ea typeface="游ゴシック" panose="020B0400000000000000" pitchFamily="50" charset="-128"/>
              </a:rPr>
              <a:t>無償プラグインでいかにシームレスに、かつ効率的に行えるかを</a:t>
            </a:r>
            <a:r>
              <a:rPr lang="ja-JP" altLang="en-US" sz="1200" b="1" dirty="0">
                <a:latin typeface="游ゴシック" panose="020B0400000000000000" pitchFamily="50" charset="-128"/>
                <a:ea typeface="游ゴシック" panose="020B0400000000000000" pitchFamily="50" charset="-128"/>
              </a:rPr>
              <a:t>体感してもらうことが目的</a:t>
            </a:r>
          </a:p>
        </p:txBody>
      </p:sp>
      <p:sp>
        <p:nvSpPr>
          <p:cNvPr id="6" name="テキスト ボックス 5">
            <a:extLst>
              <a:ext uri="{FF2B5EF4-FFF2-40B4-BE49-F238E27FC236}">
                <a16:creationId xmlns:a16="http://schemas.microsoft.com/office/drawing/2014/main" id="{48D5345B-822D-D655-BD53-EDBBFB32915C}"/>
              </a:ext>
            </a:extLst>
          </p:cNvPr>
          <p:cNvSpPr txBox="1"/>
          <p:nvPr/>
        </p:nvSpPr>
        <p:spPr>
          <a:xfrm>
            <a:off x="586426" y="1944033"/>
            <a:ext cx="1392702"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フロー図</a:t>
            </a:r>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400" b="1" dirty="0">
              <a:latin typeface="游ゴシック" panose="020B0400000000000000" pitchFamily="50" charset="-128"/>
              <a:ea typeface="游ゴシック" panose="020B0400000000000000" pitchFamily="50" charset="-128"/>
            </a:endParaRPr>
          </a:p>
        </p:txBody>
      </p:sp>
      <p:pic>
        <p:nvPicPr>
          <p:cNvPr id="5" name="Picture 4">
            <a:extLst>
              <a:ext uri="{FF2B5EF4-FFF2-40B4-BE49-F238E27FC236}">
                <a16:creationId xmlns:a16="http://schemas.microsoft.com/office/drawing/2014/main" id="{AEA9DFDF-A172-E410-3157-BD29419E8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グループ化 34">
            <a:extLst>
              <a:ext uri="{FF2B5EF4-FFF2-40B4-BE49-F238E27FC236}">
                <a16:creationId xmlns:a16="http://schemas.microsoft.com/office/drawing/2014/main" id="{20D7862E-686F-4E48-3102-54C5E17C53B9}"/>
              </a:ext>
            </a:extLst>
          </p:cNvPr>
          <p:cNvGrpSpPr/>
          <p:nvPr/>
        </p:nvGrpSpPr>
        <p:grpSpPr>
          <a:xfrm>
            <a:off x="780068" y="2571750"/>
            <a:ext cx="1767712" cy="1621771"/>
            <a:chOff x="780068" y="2571750"/>
            <a:chExt cx="1767712" cy="1621771"/>
          </a:xfrm>
        </p:grpSpPr>
        <p:sp>
          <p:nvSpPr>
            <p:cNvPr id="14" name="テキスト ボックス 13">
              <a:extLst>
                <a:ext uri="{FF2B5EF4-FFF2-40B4-BE49-F238E27FC236}">
                  <a16:creationId xmlns:a16="http://schemas.microsoft.com/office/drawing/2014/main" id="{8F90A0F3-243F-D1B2-FD1A-A92CF23DEC27}"/>
                </a:ext>
              </a:extLst>
            </p:cNvPr>
            <p:cNvSpPr txBox="1"/>
            <p:nvPr/>
          </p:nvSpPr>
          <p:spPr>
            <a:xfrm>
              <a:off x="800130" y="3885744"/>
              <a:ext cx="1651239" cy="307777"/>
            </a:xfrm>
            <a:prstGeom prst="rect">
              <a:avLst/>
            </a:prstGeom>
            <a:noFill/>
          </p:spPr>
          <p:txBody>
            <a:bodyPr wrap="square">
              <a:spAutoFit/>
            </a:bodyPr>
            <a:lstStyle/>
            <a:p>
              <a:pPr algn="ctr"/>
              <a:r>
                <a:rPr kumimoji="1" lang="ja-JP" altLang="en-US" sz="1400" b="1" dirty="0">
                  <a:latin typeface="游ゴシック" panose="020B0400000000000000" pitchFamily="50" charset="-128"/>
                  <a:ea typeface="游ゴシック" panose="020B0400000000000000" pitchFamily="50" charset="-128"/>
                </a:rPr>
                <a:t>配送案件の登録</a:t>
              </a:r>
            </a:p>
          </p:txBody>
        </p:sp>
        <p:pic>
          <p:nvPicPr>
            <p:cNvPr id="17" name="図 16" descr="人, 屋内, テーブル, ノートパソコン が含まれている画像&#10;&#10;AI 生成コンテンツは誤りを含む可能性があります。">
              <a:extLst>
                <a:ext uri="{FF2B5EF4-FFF2-40B4-BE49-F238E27FC236}">
                  <a16:creationId xmlns:a16="http://schemas.microsoft.com/office/drawing/2014/main" id="{0199A178-271A-F3C9-A2BB-94A8370602C9}"/>
                </a:ext>
              </a:extLst>
            </p:cNvPr>
            <p:cNvPicPr>
              <a:picLocks noChangeAspect="1"/>
            </p:cNvPicPr>
            <p:nvPr/>
          </p:nvPicPr>
          <p:blipFill>
            <a:blip r:embed="rId5"/>
            <a:stretch>
              <a:fillRect/>
            </a:stretch>
          </p:blipFill>
          <p:spPr>
            <a:xfrm>
              <a:off x="780068" y="2571750"/>
              <a:ext cx="1767712" cy="1178474"/>
            </a:xfrm>
            <a:prstGeom prst="rect">
              <a:avLst/>
            </a:prstGeom>
          </p:spPr>
          <p:style>
            <a:lnRef idx="2">
              <a:schemeClr val="dk1"/>
            </a:lnRef>
            <a:fillRef idx="1">
              <a:schemeClr val="lt1"/>
            </a:fillRef>
            <a:effectRef idx="0">
              <a:schemeClr val="dk1"/>
            </a:effectRef>
            <a:fontRef idx="minor">
              <a:schemeClr val="dk1"/>
            </a:fontRef>
          </p:style>
        </p:pic>
      </p:grpSp>
      <p:grpSp>
        <p:nvGrpSpPr>
          <p:cNvPr id="36" name="グループ化 35">
            <a:extLst>
              <a:ext uri="{FF2B5EF4-FFF2-40B4-BE49-F238E27FC236}">
                <a16:creationId xmlns:a16="http://schemas.microsoft.com/office/drawing/2014/main" id="{658536B7-B74A-3F35-9D9D-ADAF33309834}"/>
              </a:ext>
            </a:extLst>
          </p:cNvPr>
          <p:cNvGrpSpPr/>
          <p:nvPr/>
        </p:nvGrpSpPr>
        <p:grpSpPr>
          <a:xfrm>
            <a:off x="2739303" y="2571750"/>
            <a:ext cx="1767712" cy="1630439"/>
            <a:chOff x="2739303" y="2571750"/>
            <a:chExt cx="1767712" cy="1630439"/>
          </a:xfrm>
        </p:grpSpPr>
        <p:sp>
          <p:nvSpPr>
            <p:cNvPr id="11" name="テキスト ボックス 10">
              <a:extLst>
                <a:ext uri="{FF2B5EF4-FFF2-40B4-BE49-F238E27FC236}">
                  <a16:creationId xmlns:a16="http://schemas.microsoft.com/office/drawing/2014/main" id="{78AF712B-E0E8-42FC-E440-B5C3B861A6EC}"/>
                </a:ext>
              </a:extLst>
            </p:cNvPr>
            <p:cNvSpPr txBox="1"/>
            <p:nvPr/>
          </p:nvSpPr>
          <p:spPr>
            <a:xfrm>
              <a:off x="2847109" y="3894412"/>
              <a:ext cx="1463744" cy="307777"/>
            </a:xfrm>
            <a:prstGeom prst="rect">
              <a:avLst/>
            </a:prstGeom>
            <a:noFill/>
          </p:spPr>
          <p:txBody>
            <a:bodyPr wrap="square">
              <a:spAutoFit/>
            </a:bodyPr>
            <a:lstStyle/>
            <a:p>
              <a:pPr algn="ctr"/>
              <a:r>
                <a:rPr lang="ja-JP" altLang="ja-JP" sz="1400" b="1" dirty="0">
                  <a:latin typeface="游ゴシック" panose="020B0400000000000000" pitchFamily="50" charset="-128"/>
                  <a:ea typeface="游ゴシック" panose="020B0400000000000000" pitchFamily="50" charset="-128"/>
                </a:rPr>
                <a:t>配車手配</a:t>
              </a:r>
              <a:endParaRPr kumimoji="1" lang="ja-JP" altLang="en-US" sz="1400" b="1" dirty="0">
                <a:latin typeface="游ゴシック" panose="020B0400000000000000" pitchFamily="50" charset="-128"/>
                <a:ea typeface="游ゴシック" panose="020B0400000000000000" pitchFamily="50" charset="-128"/>
              </a:endParaRPr>
            </a:p>
          </p:txBody>
        </p:sp>
        <p:pic>
          <p:nvPicPr>
            <p:cNvPr id="25" name="図 24" descr="車の前に立つ男性&#10;&#10;AI 生成コンテンツは誤りを含む可能性があります。">
              <a:extLst>
                <a:ext uri="{FF2B5EF4-FFF2-40B4-BE49-F238E27FC236}">
                  <a16:creationId xmlns:a16="http://schemas.microsoft.com/office/drawing/2014/main" id="{A6118C7D-F026-3A98-FEB5-07C1D57581E3}"/>
                </a:ext>
              </a:extLst>
            </p:cNvPr>
            <p:cNvPicPr>
              <a:picLocks noChangeAspect="1"/>
            </p:cNvPicPr>
            <p:nvPr/>
          </p:nvPicPr>
          <p:blipFill>
            <a:blip r:embed="rId6"/>
            <a:stretch>
              <a:fillRect/>
            </a:stretch>
          </p:blipFill>
          <p:spPr>
            <a:xfrm>
              <a:off x="2739303" y="2571750"/>
              <a:ext cx="1767712" cy="1178474"/>
            </a:xfrm>
            <a:prstGeom prst="rect">
              <a:avLst/>
            </a:prstGeom>
          </p:spPr>
          <p:style>
            <a:lnRef idx="2">
              <a:schemeClr val="dk1"/>
            </a:lnRef>
            <a:fillRef idx="1">
              <a:schemeClr val="lt1"/>
            </a:fillRef>
            <a:effectRef idx="0">
              <a:schemeClr val="dk1"/>
            </a:effectRef>
            <a:fontRef idx="minor">
              <a:schemeClr val="dk1"/>
            </a:fontRef>
          </p:style>
        </p:pic>
      </p:grpSp>
      <p:grpSp>
        <p:nvGrpSpPr>
          <p:cNvPr id="37" name="グループ化 36">
            <a:extLst>
              <a:ext uri="{FF2B5EF4-FFF2-40B4-BE49-F238E27FC236}">
                <a16:creationId xmlns:a16="http://schemas.microsoft.com/office/drawing/2014/main" id="{10C14D3E-5564-FDBC-D657-BE931B37B691}"/>
              </a:ext>
            </a:extLst>
          </p:cNvPr>
          <p:cNvGrpSpPr/>
          <p:nvPr/>
        </p:nvGrpSpPr>
        <p:grpSpPr>
          <a:xfrm>
            <a:off x="4698538" y="2571750"/>
            <a:ext cx="1767711" cy="1630438"/>
            <a:chOff x="4698538" y="2571750"/>
            <a:chExt cx="1767711" cy="1630438"/>
          </a:xfrm>
        </p:grpSpPr>
        <p:sp>
          <p:nvSpPr>
            <p:cNvPr id="7" name="テキスト ボックス 6">
              <a:extLst>
                <a:ext uri="{FF2B5EF4-FFF2-40B4-BE49-F238E27FC236}">
                  <a16:creationId xmlns:a16="http://schemas.microsoft.com/office/drawing/2014/main" id="{1E496738-8953-731C-088C-608A7F7E5CDF}"/>
                </a:ext>
              </a:extLst>
            </p:cNvPr>
            <p:cNvSpPr txBox="1"/>
            <p:nvPr/>
          </p:nvSpPr>
          <p:spPr>
            <a:xfrm>
              <a:off x="5102332" y="3894411"/>
              <a:ext cx="950449"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進捗管理</a:t>
              </a:r>
              <a:endParaRPr lang="ja-JP" altLang="en-US" sz="1400" b="1" dirty="0">
                <a:latin typeface="游ゴシック" panose="020B0400000000000000" pitchFamily="50" charset="-128"/>
                <a:ea typeface="游ゴシック" panose="020B0400000000000000" pitchFamily="50" charset="-128"/>
              </a:endParaRPr>
            </a:p>
          </p:txBody>
        </p:sp>
        <p:pic>
          <p:nvPicPr>
            <p:cNvPr id="30" name="図 29" descr="グラフィカル ユーザー インターフェイス&#10;&#10;AI 生成コンテンツは誤りを含む可能性があります。">
              <a:extLst>
                <a:ext uri="{FF2B5EF4-FFF2-40B4-BE49-F238E27FC236}">
                  <a16:creationId xmlns:a16="http://schemas.microsoft.com/office/drawing/2014/main" id="{A2485AAF-2C28-64B0-2AE4-B54988DD43D3}"/>
                </a:ext>
              </a:extLst>
            </p:cNvPr>
            <p:cNvPicPr>
              <a:picLocks noChangeAspect="1"/>
            </p:cNvPicPr>
            <p:nvPr/>
          </p:nvPicPr>
          <p:blipFill>
            <a:blip r:embed="rId7"/>
            <a:stretch>
              <a:fillRect/>
            </a:stretch>
          </p:blipFill>
          <p:spPr>
            <a:xfrm>
              <a:off x="4698538" y="2571750"/>
              <a:ext cx="1767711" cy="1178474"/>
            </a:xfrm>
            <a:prstGeom prst="rect">
              <a:avLst/>
            </a:prstGeom>
          </p:spPr>
          <p:style>
            <a:lnRef idx="2">
              <a:schemeClr val="dk1"/>
            </a:lnRef>
            <a:fillRef idx="1">
              <a:schemeClr val="lt1"/>
            </a:fillRef>
            <a:effectRef idx="0">
              <a:schemeClr val="dk1"/>
            </a:effectRef>
            <a:fontRef idx="minor">
              <a:schemeClr val="dk1"/>
            </a:fontRef>
          </p:style>
        </p:pic>
      </p:grpSp>
      <p:grpSp>
        <p:nvGrpSpPr>
          <p:cNvPr id="38" name="グループ化 37">
            <a:extLst>
              <a:ext uri="{FF2B5EF4-FFF2-40B4-BE49-F238E27FC236}">
                <a16:creationId xmlns:a16="http://schemas.microsoft.com/office/drawing/2014/main" id="{9C6A9759-A8AE-25A4-1BF7-0345FA0F6B3F}"/>
              </a:ext>
            </a:extLst>
          </p:cNvPr>
          <p:cNvGrpSpPr/>
          <p:nvPr/>
        </p:nvGrpSpPr>
        <p:grpSpPr>
          <a:xfrm>
            <a:off x="6653016" y="2571750"/>
            <a:ext cx="1767711" cy="1606633"/>
            <a:chOff x="6653016" y="2571750"/>
            <a:chExt cx="1767711" cy="1606633"/>
          </a:xfrm>
        </p:grpSpPr>
        <p:sp>
          <p:nvSpPr>
            <p:cNvPr id="12" name="テキスト ボックス 11">
              <a:extLst>
                <a:ext uri="{FF2B5EF4-FFF2-40B4-BE49-F238E27FC236}">
                  <a16:creationId xmlns:a16="http://schemas.microsoft.com/office/drawing/2014/main" id="{66D1C555-446A-152A-FE44-EA713FF323A1}"/>
                </a:ext>
              </a:extLst>
            </p:cNvPr>
            <p:cNvSpPr txBox="1"/>
            <p:nvPr/>
          </p:nvSpPr>
          <p:spPr>
            <a:xfrm>
              <a:off x="7026852" y="3870606"/>
              <a:ext cx="1020041"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日報作成</a:t>
              </a:r>
              <a:endParaRPr lang="ja-JP" altLang="en-US" sz="1400" b="1" dirty="0">
                <a:latin typeface="游ゴシック" panose="020B0400000000000000" pitchFamily="50" charset="-128"/>
                <a:ea typeface="游ゴシック" panose="020B0400000000000000" pitchFamily="50" charset="-128"/>
              </a:endParaRPr>
            </a:p>
          </p:txBody>
        </p:sp>
        <p:pic>
          <p:nvPicPr>
            <p:cNvPr id="32" name="図 31" descr="ノートパソコンを使っている男性&#10;&#10;AI 生成コンテンツは誤りを含む可能性があります。">
              <a:extLst>
                <a:ext uri="{FF2B5EF4-FFF2-40B4-BE49-F238E27FC236}">
                  <a16:creationId xmlns:a16="http://schemas.microsoft.com/office/drawing/2014/main" id="{0EDC6E04-63EE-FC65-C7ED-9C1BE0DFB4C7}"/>
                </a:ext>
              </a:extLst>
            </p:cNvPr>
            <p:cNvPicPr>
              <a:picLocks noChangeAspect="1"/>
            </p:cNvPicPr>
            <p:nvPr/>
          </p:nvPicPr>
          <p:blipFill>
            <a:blip r:embed="rId8"/>
            <a:stretch>
              <a:fillRect/>
            </a:stretch>
          </p:blipFill>
          <p:spPr>
            <a:xfrm>
              <a:off x="6653016" y="2571750"/>
              <a:ext cx="1767711" cy="1178474"/>
            </a:xfrm>
            <a:prstGeom prst="rect">
              <a:avLst/>
            </a:prstGeom>
          </p:spPr>
          <p:style>
            <a:lnRef idx="2">
              <a:schemeClr val="dk1"/>
            </a:lnRef>
            <a:fillRef idx="1">
              <a:schemeClr val="lt1"/>
            </a:fillRef>
            <a:effectRef idx="0">
              <a:schemeClr val="dk1"/>
            </a:effectRef>
            <a:fontRef idx="minor">
              <a:schemeClr val="dk1"/>
            </a:fontRef>
          </p:style>
        </p:pic>
      </p:grpSp>
    </p:spTree>
    <p:extLst>
      <p:ext uri="{BB962C8B-B14F-4D97-AF65-F5344CB8AC3E}">
        <p14:creationId xmlns:p14="http://schemas.microsoft.com/office/powerpoint/2010/main" val="2327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a:xfrm>
            <a:off x="1422849" y="716737"/>
            <a:ext cx="6272180" cy="581826"/>
          </a:xfrm>
        </p:spPr>
        <p:txBody>
          <a:bodyPr/>
          <a:lstStyle/>
          <a:p>
            <a:r>
              <a:rPr lang="en-US" altLang="ja-JP" sz="1800" b="1" dirty="0">
                <a:latin typeface="游ゴシック" panose="020B0400000000000000" pitchFamily="50" charset="-128"/>
                <a:ea typeface="游ゴシック" panose="020B0400000000000000" pitchFamily="50" charset="-128"/>
              </a:rPr>
              <a:t>kintone</a:t>
            </a:r>
            <a:r>
              <a:rPr lang="ja-JP" altLang="ja-JP" sz="1800" b="1" dirty="0">
                <a:latin typeface="游ゴシック" panose="020B0400000000000000" pitchFamily="50" charset="-128"/>
                <a:ea typeface="游ゴシック" panose="020B0400000000000000" pitchFamily="50" charset="-128"/>
              </a:rPr>
              <a:t>ポータル画面</a:t>
            </a:r>
            <a:endParaRPr kumimoji="1" lang="ja-JP" altLang="en-US" sz="1800" b="1" dirty="0">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C11EF6-8207-41DA-EA1D-F59B10592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47C33C44-2E7A-CA40-A9BA-FFFC19C4D916}"/>
              </a:ext>
            </a:extLst>
          </p:cNvPr>
          <p:cNvGrpSpPr/>
          <p:nvPr/>
        </p:nvGrpSpPr>
        <p:grpSpPr>
          <a:xfrm>
            <a:off x="1335232" y="1301492"/>
            <a:ext cx="6359797" cy="3454083"/>
            <a:chOff x="1335232" y="1301492"/>
            <a:chExt cx="6359797" cy="3454083"/>
          </a:xfrm>
        </p:grpSpPr>
        <p:sp>
          <p:nvSpPr>
            <p:cNvPr id="8" name="テキスト ボックス 7">
              <a:extLst>
                <a:ext uri="{FF2B5EF4-FFF2-40B4-BE49-F238E27FC236}">
                  <a16:creationId xmlns:a16="http://schemas.microsoft.com/office/drawing/2014/main" id="{6BE13207-D3F2-6E9D-6BBC-719C81F48EE3}"/>
                </a:ext>
              </a:extLst>
            </p:cNvPr>
            <p:cNvSpPr txBox="1"/>
            <p:nvPr/>
          </p:nvSpPr>
          <p:spPr>
            <a:xfrm>
              <a:off x="1335232" y="1301492"/>
              <a:ext cx="4582390" cy="276999"/>
            </a:xfrm>
            <a:prstGeom prst="rect">
              <a:avLst/>
            </a:prstGeom>
            <a:noFill/>
          </p:spPr>
          <p:txBody>
            <a:bodyPr wrap="square">
              <a:spAutoFit/>
            </a:bodyPr>
            <a:lstStyle/>
            <a:p>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のポータル画面（トップページ）</a:t>
              </a:r>
              <a:endParaRPr kumimoji="1" lang="ja-JP" altLang="en-US" sz="1200" b="1" dirty="0">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7A8E6EE2-2EF1-61D6-4494-10E4FED9E556}"/>
                </a:ext>
              </a:extLst>
            </p:cNvPr>
            <p:cNvPicPr>
              <a:picLocks noChangeAspect="1"/>
            </p:cNvPicPr>
            <p:nvPr/>
          </p:nvPicPr>
          <p:blipFill>
            <a:blip r:embed="rId5"/>
            <a:stretch>
              <a:fillRect/>
            </a:stretch>
          </p:blipFill>
          <p:spPr>
            <a:xfrm>
              <a:off x="1422849" y="1578491"/>
              <a:ext cx="6272180" cy="3177084"/>
            </a:xfrm>
            <a:prstGeom prst="rect">
              <a:avLst/>
            </a:prstGeom>
          </p:spPr>
        </p:pic>
      </p:grpSp>
      <p:grpSp>
        <p:nvGrpSpPr>
          <p:cNvPr id="33" name="グループ化 32">
            <a:extLst>
              <a:ext uri="{FF2B5EF4-FFF2-40B4-BE49-F238E27FC236}">
                <a16:creationId xmlns:a16="http://schemas.microsoft.com/office/drawing/2014/main" id="{517C387B-99A8-74A9-9257-951270F2E1EB}"/>
              </a:ext>
            </a:extLst>
          </p:cNvPr>
          <p:cNvGrpSpPr/>
          <p:nvPr/>
        </p:nvGrpSpPr>
        <p:grpSpPr>
          <a:xfrm>
            <a:off x="1538563" y="2261719"/>
            <a:ext cx="6156466" cy="1352620"/>
            <a:chOff x="1538563" y="2261719"/>
            <a:chExt cx="6156466" cy="1352620"/>
          </a:xfrm>
        </p:grpSpPr>
        <p:grpSp>
          <p:nvGrpSpPr>
            <p:cNvPr id="21" name="グループ化 20">
              <a:extLst>
                <a:ext uri="{FF2B5EF4-FFF2-40B4-BE49-F238E27FC236}">
                  <a16:creationId xmlns:a16="http://schemas.microsoft.com/office/drawing/2014/main" id="{E15C3815-5AA4-9A21-C1CD-9C8CB787BC7E}"/>
                </a:ext>
              </a:extLst>
            </p:cNvPr>
            <p:cNvGrpSpPr/>
            <p:nvPr/>
          </p:nvGrpSpPr>
          <p:grpSpPr>
            <a:xfrm>
              <a:off x="1538563" y="2261719"/>
              <a:ext cx="6156466" cy="1352620"/>
              <a:chOff x="1538563" y="2261719"/>
              <a:chExt cx="6156466" cy="1352620"/>
            </a:xfrm>
          </p:grpSpPr>
          <p:pic>
            <p:nvPicPr>
              <p:cNvPr id="10" name="図 9">
                <a:extLst>
                  <a:ext uri="{FF2B5EF4-FFF2-40B4-BE49-F238E27FC236}">
                    <a16:creationId xmlns:a16="http://schemas.microsoft.com/office/drawing/2014/main" id="{50309093-D4C9-547C-A983-1EC54A26E7D1}"/>
                  </a:ext>
                </a:extLst>
              </p:cNvPr>
              <p:cNvPicPr>
                <a:picLocks noChangeAspect="1"/>
              </p:cNvPicPr>
              <p:nvPr/>
            </p:nvPicPr>
            <p:blipFill>
              <a:blip r:embed="rId6"/>
              <a:stretch>
                <a:fillRect/>
              </a:stretch>
            </p:blipFill>
            <p:spPr>
              <a:xfrm>
                <a:off x="1538563" y="2261719"/>
                <a:ext cx="3645087" cy="1352620"/>
              </a:xfrm>
              <a:prstGeom prst="rect">
                <a:avLst/>
              </a:prstGeom>
            </p:spPr>
            <p:style>
              <a:lnRef idx="2">
                <a:schemeClr val="dk1"/>
              </a:lnRef>
              <a:fillRef idx="1">
                <a:schemeClr val="lt1"/>
              </a:fillRef>
              <a:effectRef idx="0">
                <a:schemeClr val="dk1"/>
              </a:effectRef>
              <a:fontRef idx="minor">
                <a:schemeClr val="dk1"/>
              </a:fontRef>
            </p:style>
          </p:pic>
          <p:sp>
            <p:nvSpPr>
              <p:cNvPr id="20" name="正方形/長方形 19">
                <a:extLst>
                  <a:ext uri="{FF2B5EF4-FFF2-40B4-BE49-F238E27FC236}">
                    <a16:creationId xmlns:a16="http://schemas.microsoft.com/office/drawing/2014/main" id="{CB3481F6-2387-5E45-DDD4-7E89DCA76420}"/>
                  </a:ext>
                </a:extLst>
              </p:cNvPr>
              <p:cNvSpPr/>
              <p:nvPr/>
            </p:nvSpPr>
            <p:spPr>
              <a:xfrm>
                <a:off x="5299364" y="2571750"/>
                <a:ext cx="2395665" cy="73255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6690D055-4C5C-5A62-68CF-BC0F5DD1933D}"/>
                </a:ext>
              </a:extLst>
            </p:cNvPr>
            <p:cNvSpPr txBox="1"/>
            <p:nvPr/>
          </p:nvSpPr>
          <p:spPr>
            <a:xfrm>
              <a:off x="5659685" y="2293156"/>
              <a:ext cx="1675021" cy="276999"/>
            </a:xfrm>
            <a:prstGeom prst="rect">
              <a:avLst/>
            </a:prstGeom>
            <a:noFill/>
          </p:spPr>
          <p:txBody>
            <a:bodyPr wrap="square">
              <a:spAutoFit/>
            </a:bodyPr>
            <a:lstStyle/>
            <a:p>
              <a:r>
                <a:rPr kumimoji="1" lang="en-US" altLang="ja-JP" sz="1200" b="1" kern="1200" dirty="0">
                  <a:solidFill>
                    <a:srgbClr val="FF0000"/>
                  </a:solidFill>
                  <a:effectLst/>
                  <a:latin typeface="游ゴシック" panose="020B0400000000000000" pitchFamily="50" charset="-128"/>
                  <a:ea typeface="游ゴシック" panose="020B0400000000000000" pitchFamily="50" charset="-128"/>
                </a:rPr>
                <a:t>kintone</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の</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アプリ</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一覧</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28" name="グループ化 27">
            <a:extLst>
              <a:ext uri="{FF2B5EF4-FFF2-40B4-BE49-F238E27FC236}">
                <a16:creationId xmlns:a16="http://schemas.microsoft.com/office/drawing/2014/main" id="{66F1D185-644B-5F81-E020-7D054C7E16BB}"/>
              </a:ext>
            </a:extLst>
          </p:cNvPr>
          <p:cNvGrpSpPr/>
          <p:nvPr/>
        </p:nvGrpSpPr>
        <p:grpSpPr>
          <a:xfrm>
            <a:off x="1649585" y="3193473"/>
            <a:ext cx="3130233" cy="697865"/>
            <a:chOff x="1649585" y="3193473"/>
            <a:chExt cx="3130233" cy="697865"/>
          </a:xfrm>
        </p:grpSpPr>
        <p:sp>
          <p:nvSpPr>
            <p:cNvPr id="25" name="正方形/長方形 24">
              <a:extLst>
                <a:ext uri="{FF2B5EF4-FFF2-40B4-BE49-F238E27FC236}">
                  <a16:creationId xmlns:a16="http://schemas.microsoft.com/office/drawing/2014/main" id="{A3DCBC8E-75BB-4079-F04C-87FAF552B040}"/>
                </a:ext>
              </a:extLst>
            </p:cNvPr>
            <p:cNvSpPr/>
            <p:nvPr/>
          </p:nvSpPr>
          <p:spPr>
            <a:xfrm>
              <a:off x="1655618" y="3193473"/>
              <a:ext cx="3124200" cy="33943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46400BB-0C72-CCB2-6473-68B80348EE53}"/>
                </a:ext>
              </a:extLst>
            </p:cNvPr>
            <p:cNvSpPr txBox="1"/>
            <p:nvPr/>
          </p:nvSpPr>
          <p:spPr>
            <a:xfrm>
              <a:off x="1649585" y="3614339"/>
              <a:ext cx="2839034"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『配送管理アプリ』をクリックします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1406990" y="715963"/>
            <a:ext cx="6253977" cy="582612"/>
          </a:xfrm>
        </p:spPr>
        <p:txBody>
          <a:bodyPr/>
          <a:lstStyle/>
          <a:p>
            <a:r>
              <a:rPr lang="ja-JP" altLang="ja-JP" sz="1800" b="1" dirty="0">
                <a:latin typeface="游ゴシック" panose="020B0400000000000000" pitchFamily="50" charset="-128"/>
                <a:ea typeface="游ゴシック" panose="020B0400000000000000" pitchFamily="50" charset="-128"/>
              </a:rPr>
              <a:t>新規配送案件の登録と自動採番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72C1B6C1-DD22-16DB-699C-C348DA275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C56C57BB-53BC-4268-F248-02685FE41B02}"/>
              </a:ext>
            </a:extLst>
          </p:cNvPr>
          <p:cNvGrpSpPr/>
          <p:nvPr/>
        </p:nvGrpSpPr>
        <p:grpSpPr>
          <a:xfrm>
            <a:off x="1462616" y="1397117"/>
            <a:ext cx="5346893" cy="3416574"/>
            <a:chOff x="1462616" y="1397117"/>
            <a:chExt cx="5346893" cy="3416574"/>
          </a:xfrm>
        </p:grpSpPr>
        <p:pic>
          <p:nvPicPr>
            <p:cNvPr id="6" name="図 5">
              <a:extLst>
                <a:ext uri="{FF2B5EF4-FFF2-40B4-BE49-F238E27FC236}">
                  <a16:creationId xmlns:a16="http://schemas.microsoft.com/office/drawing/2014/main" id="{7ECFEFF3-B7EF-D1AE-FD34-1CD6557863B7}"/>
                </a:ext>
              </a:extLst>
            </p:cNvPr>
            <p:cNvPicPr>
              <a:picLocks noChangeAspect="1"/>
            </p:cNvPicPr>
            <p:nvPr/>
          </p:nvPicPr>
          <p:blipFill>
            <a:blip r:embed="rId5"/>
            <a:stretch>
              <a:fillRect/>
            </a:stretch>
          </p:blipFill>
          <p:spPr>
            <a:xfrm>
              <a:off x="1462616" y="1397117"/>
              <a:ext cx="5346893" cy="3416574"/>
            </a:xfrm>
            <a:prstGeom prst="rect">
              <a:avLst/>
            </a:prstGeom>
          </p:spPr>
          <p:style>
            <a:lnRef idx="2">
              <a:schemeClr val="dk1"/>
            </a:lnRef>
            <a:fillRef idx="1">
              <a:schemeClr val="lt1"/>
            </a:fillRef>
            <a:effectRef idx="0">
              <a:schemeClr val="dk1"/>
            </a:effectRef>
            <a:fontRef idx="minor">
              <a:schemeClr val="dk1"/>
            </a:fontRef>
          </p:style>
        </p:pic>
        <p:sp>
          <p:nvSpPr>
            <p:cNvPr id="8" name="テキスト ボックス 7">
              <a:extLst>
                <a:ext uri="{FF2B5EF4-FFF2-40B4-BE49-F238E27FC236}">
                  <a16:creationId xmlns:a16="http://schemas.microsoft.com/office/drawing/2014/main" id="{D47CB2C0-EDE6-8325-F6F7-4FCA80DF087E}"/>
                </a:ext>
              </a:extLst>
            </p:cNvPr>
            <p:cNvSpPr txBox="1"/>
            <p:nvPr/>
          </p:nvSpPr>
          <p:spPr>
            <a:xfrm>
              <a:off x="2921578" y="1397117"/>
              <a:ext cx="1761259" cy="276999"/>
            </a:xfrm>
            <a:prstGeom prst="rect">
              <a:avLst/>
            </a:prstGeom>
            <a:noFill/>
          </p:spPr>
          <p:txBody>
            <a:bodyPr wrap="square">
              <a:spAutoFit/>
            </a:bodyPr>
            <a:lstStyle/>
            <a:p>
              <a:r>
                <a:rPr lang="ja-JP" altLang="ja-JP" sz="1200" b="1"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rPr>
                <a:t>配送管理アプリの画面</a:t>
              </a:r>
              <a:endParaRPr lang="ja-JP" altLang="en-US" sz="1200" b="1" dirty="0">
                <a:solidFill>
                  <a:schemeClr val="bg1"/>
                </a:solidFill>
                <a:latin typeface="游ゴシック" panose="020B0400000000000000" pitchFamily="50" charset="-128"/>
                <a:ea typeface="游ゴシック" panose="020B0400000000000000" pitchFamily="50" charset="-128"/>
              </a:endParaRPr>
            </a:p>
          </p:txBody>
        </p:sp>
      </p:grpSp>
      <p:grpSp>
        <p:nvGrpSpPr>
          <p:cNvPr id="17" name="グループ化 16">
            <a:extLst>
              <a:ext uri="{FF2B5EF4-FFF2-40B4-BE49-F238E27FC236}">
                <a16:creationId xmlns:a16="http://schemas.microsoft.com/office/drawing/2014/main" id="{8B112035-45B5-4756-ABBA-846AA14E2A30}"/>
              </a:ext>
            </a:extLst>
          </p:cNvPr>
          <p:cNvGrpSpPr/>
          <p:nvPr/>
        </p:nvGrpSpPr>
        <p:grpSpPr>
          <a:xfrm>
            <a:off x="4025681" y="2012802"/>
            <a:ext cx="2488623" cy="654176"/>
            <a:chOff x="4025681" y="2012802"/>
            <a:chExt cx="2488623" cy="654176"/>
          </a:xfrm>
        </p:grpSpPr>
        <p:sp>
          <p:nvSpPr>
            <p:cNvPr id="15" name="テキスト ボックス 14">
              <a:extLst>
                <a:ext uri="{FF2B5EF4-FFF2-40B4-BE49-F238E27FC236}">
                  <a16:creationId xmlns:a16="http://schemas.microsoft.com/office/drawing/2014/main" id="{203D2130-8B15-3CF8-2F19-58CA986CEDAD}"/>
                </a:ext>
              </a:extLst>
            </p:cNvPr>
            <p:cNvSpPr txBox="1"/>
            <p:nvPr/>
          </p:nvSpPr>
          <p:spPr>
            <a:xfrm>
              <a:off x="4025681" y="2012802"/>
              <a:ext cx="2488623" cy="461665"/>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右上の</a:t>
              </a:r>
              <a:r>
                <a:rPr lang="ja-JP" altLang="en-US"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b="1"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ボタンから、新しい配送案件を登録します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8F0782BB-8D6D-826E-3D92-A44AF9486659}"/>
                </a:ext>
              </a:extLst>
            </p:cNvPr>
            <p:cNvSpPr/>
            <p:nvPr/>
          </p:nvSpPr>
          <p:spPr>
            <a:xfrm>
              <a:off x="5876924" y="2292905"/>
              <a:ext cx="367145" cy="3740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21" name="図 20">
            <a:extLst>
              <a:ext uri="{FF2B5EF4-FFF2-40B4-BE49-F238E27FC236}">
                <a16:creationId xmlns:a16="http://schemas.microsoft.com/office/drawing/2014/main" id="{B6843950-ED25-080B-0E91-04FE884A2BC8}"/>
              </a:ext>
            </a:extLst>
          </p:cNvPr>
          <p:cNvPicPr>
            <a:picLocks noChangeAspect="1"/>
          </p:cNvPicPr>
          <p:nvPr/>
        </p:nvPicPr>
        <p:blipFill>
          <a:blip r:embed="rId6"/>
          <a:stretch>
            <a:fillRect/>
          </a:stretch>
        </p:blipFill>
        <p:spPr>
          <a:xfrm>
            <a:off x="2774565" y="1340172"/>
            <a:ext cx="4224605" cy="3530464"/>
          </a:xfrm>
          <a:prstGeom prst="rect">
            <a:avLst/>
          </a:prstGeom>
        </p:spPr>
        <p:style>
          <a:lnRef idx="2">
            <a:schemeClr val="dk1"/>
          </a:lnRef>
          <a:fillRef idx="1">
            <a:schemeClr val="lt1"/>
          </a:fillRef>
          <a:effectRef idx="0">
            <a:schemeClr val="dk1"/>
          </a:effectRef>
          <a:fontRef idx="minor">
            <a:schemeClr val="dk1"/>
          </a:fontRef>
        </p:style>
      </p:pic>
      <p:grpSp>
        <p:nvGrpSpPr>
          <p:cNvPr id="28" name="グループ化 27">
            <a:extLst>
              <a:ext uri="{FF2B5EF4-FFF2-40B4-BE49-F238E27FC236}">
                <a16:creationId xmlns:a16="http://schemas.microsoft.com/office/drawing/2014/main" id="{4E6D8080-60E3-1F55-88EE-7469C97BF830}"/>
              </a:ext>
            </a:extLst>
          </p:cNvPr>
          <p:cNvGrpSpPr/>
          <p:nvPr/>
        </p:nvGrpSpPr>
        <p:grpSpPr>
          <a:xfrm>
            <a:off x="2495969" y="2528478"/>
            <a:ext cx="4999340" cy="1814922"/>
            <a:chOff x="2495969" y="2528478"/>
            <a:chExt cx="4999340" cy="1814922"/>
          </a:xfrm>
        </p:grpSpPr>
        <p:sp>
          <p:nvSpPr>
            <p:cNvPr id="24" name="テキスト ボックス 23">
              <a:extLst>
                <a:ext uri="{FF2B5EF4-FFF2-40B4-BE49-F238E27FC236}">
                  <a16:creationId xmlns:a16="http://schemas.microsoft.com/office/drawing/2014/main" id="{9FB38D01-1D06-4FDC-10DE-B6E52B7834AD}"/>
                </a:ext>
              </a:extLst>
            </p:cNvPr>
            <p:cNvSpPr txBox="1"/>
            <p:nvPr/>
          </p:nvSpPr>
          <p:spPr>
            <a:xfrm>
              <a:off x="2495969" y="2528478"/>
              <a:ext cx="4999340"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お客様からの依頼内容、配送先や荷物の内容、希望日時などを入力</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E388F753-CE62-EA48-D6E5-813D5C0A413B}"/>
                </a:ext>
              </a:extLst>
            </p:cNvPr>
            <p:cNvSpPr/>
            <p:nvPr/>
          </p:nvSpPr>
          <p:spPr>
            <a:xfrm>
              <a:off x="2847109" y="2840182"/>
              <a:ext cx="3962400" cy="150321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9F156C49-AE7E-4867-623A-8CD2FBEE2728}"/>
              </a:ext>
            </a:extLst>
          </p:cNvPr>
          <p:cNvGrpSpPr/>
          <p:nvPr/>
        </p:nvGrpSpPr>
        <p:grpSpPr>
          <a:xfrm>
            <a:off x="2227119" y="2040084"/>
            <a:ext cx="4582390" cy="488394"/>
            <a:chOff x="2227119" y="2040084"/>
            <a:chExt cx="4582390" cy="488394"/>
          </a:xfrm>
        </p:grpSpPr>
        <p:sp>
          <p:nvSpPr>
            <p:cNvPr id="32" name="テキスト ボックス 31">
              <a:extLst>
                <a:ext uri="{FF2B5EF4-FFF2-40B4-BE49-F238E27FC236}">
                  <a16:creationId xmlns:a16="http://schemas.microsoft.com/office/drawing/2014/main" id="{6059205F-0859-9153-9B4C-094711BDCD71}"/>
                </a:ext>
              </a:extLst>
            </p:cNvPr>
            <p:cNvSpPr txBox="1"/>
            <p:nvPr/>
          </p:nvSpPr>
          <p:spPr>
            <a:xfrm>
              <a:off x="2227119" y="2040084"/>
              <a:ext cx="4582390"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入力が終わったら、左上の『保存』ボタンをクリックします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5B9CF253-39F4-F7F2-D919-1AEFE17AFB6C}"/>
                </a:ext>
              </a:extLst>
            </p:cNvPr>
            <p:cNvSpPr/>
            <p:nvPr/>
          </p:nvSpPr>
          <p:spPr>
            <a:xfrm>
              <a:off x="3643745" y="2289801"/>
              <a:ext cx="789710" cy="23867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5BD6D99-57E5-1740-289C-A61C09309041}"/>
              </a:ext>
            </a:extLst>
          </p:cNvPr>
          <p:cNvPicPr>
            <a:picLocks noChangeAspect="1"/>
          </p:cNvPicPr>
          <p:nvPr/>
        </p:nvPicPr>
        <p:blipFill>
          <a:blip r:embed="rId3"/>
          <a:stretch>
            <a:fillRect/>
          </a:stretch>
        </p:blipFill>
        <p:spPr>
          <a:xfrm>
            <a:off x="2495968" y="1412974"/>
            <a:ext cx="4003623" cy="3345791"/>
          </a:xfrm>
          <a:prstGeom prst="rect">
            <a:avLst/>
          </a:prstGeom>
        </p:spPr>
        <p:style>
          <a:lnRef idx="2">
            <a:schemeClr val="dk1"/>
          </a:lnRef>
          <a:fillRef idx="1">
            <a:schemeClr val="lt1"/>
          </a:fillRef>
          <a:effectRef idx="0">
            <a:schemeClr val="dk1"/>
          </a:effectRef>
          <a:fontRef idx="minor">
            <a:schemeClr val="dk1"/>
          </a:fontRef>
        </p:style>
      </p:pic>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B7443E0-75E2-9366-11DF-1B48BE06D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5BA21BB-4C7B-69F0-3918-8A4D543EAA44}"/>
              </a:ext>
            </a:extLst>
          </p:cNvPr>
          <p:cNvSpPr>
            <a:spLocks noGrp="1"/>
          </p:cNvSpPr>
          <p:nvPr>
            <p:ph type="title"/>
          </p:nvPr>
        </p:nvSpPr>
        <p:spPr>
          <a:xfrm>
            <a:off x="1406990" y="715963"/>
            <a:ext cx="6253977" cy="582612"/>
          </a:xfrm>
        </p:spPr>
        <p:txBody>
          <a:bodyPr/>
          <a:lstStyle/>
          <a:p>
            <a:r>
              <a:rPr lang="ja-JP" altLang="ja-JP" sz="1800" b="1" dirty="0">
                <a:latin typeface="游ゴシック" panose="020B0400000000000000" pitchFamily="50" charset="-128"/>
                <a:ea typeface="游ゴシック" panose="020B0400000000000000" pitchFamily="50" charset="-128"/>
              </a:rPr>
              <a:t>新規配送案件の登録と自動採番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D2ABC1BD-C8DC-54A2-6A53-4967E684971F}"/>
              </a:ext>
            </a:extLst>
          </p:cNvPr>
          <p:cNvSpPr txBox="1"/>
          <p:nvPr/>
        </p:nvSpPr>
        <p:spPr>
          <a:xfrm>
            <a:off x="1739899" y="3863420"/>
            <a:ext cx="558815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これが</a:t>
            </a:r>
            <a:r>
              <a:rPr lang="ja-JP"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RICOH </a:t>
            </a:r>
            <a:r>
              <a:rPr lang="ja-JP"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自動採番プラグイン』の効果です</a:t>
            </a:r>
            <a:endParaRPr lang="ja-JP" altLang="en-US" b="1" dirty="0">
              <a:solidFill>
                <a:schemeClr val="tx1"/>
              </a:solidFill>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33E529B2-0891-9803-32DD-7ED824E75035}"/>
              </a:ext>
            </a:extLst>
          </p:cNvPr>
          <p:cNvSpPr txBox="1"/>
          <p:nvPr/>
        </p:nvSpPr>
        <p:spPr>
          <a:xfrm>
            <a:off x="2570188" y="3429741"/>
            <a:ext cx="4003623"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保存と同時に『</a:t>
            </a:r>
            <a:r>
              <a:rPr lang="ja-JP" altLang="ja-JP" sz="1200" b="1" dirty="0">
                <a:solidFill>
                  <a:srgbClr val="FF0000"/>
                </a:solidFill>
              </a:rPr>
              <a:t>運行番号</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』が自動で割り振られました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nvGrpSpPr>
          <p:cNvPr id="12" name="グループ化 11">
            <a:extLst>
              <a:ext uri="{FF2B5EF4-FFF2-40B4-BE49-F238E27FC236}">
                <a16:creationId xmlns:a16="http://schemas.microsoft.com/office/drawing/2014/main" id="{D42D4C97-A365-B6AB-2A92-962733981FF3}"/>
              </a:ext>
            </a:extLst>
          </p:cNvPr>
          <p:cNvGrpSpPr/>
          <p:nvPr/>
        </p:nvGrpSpPr>
        <p:grpSpPr>
          <a:xfrm>
            <a:off x="2144830" y="2464446"/>
            <a:ext cx="3445990" cy="901746"/>
            <a:chOff x="2144830" y="2464446"/>
            <a:chExt cx="3445990" cy="901746"/>
          </a:xfrm>
        </p:grpSpPr>
        <p:pic>
          <p:nvPicPr>
            <p:cNvPr id="8" name="図 7">
              <a:extLst>
                <a:ext uri="{FF2B5EF4-FFF2-40B4-BE49-F238E27FC236}">
                  <a16:creationId xmlns:a16="http://schemas.microsoft.com/office/drawing/2014/main" id="{FBF0E704-DEEB-C27D-8F4A-B584AE41C2FD}"/>
                </a:ext>
              </a:extLst>
            </p:cNvPr>
            <p:cNvPicPr>
              <a:picLocks noChangeAspect="1"/>
            </p:cNvPicPr>
            <p:nvPr/>
          </p:nvPicPr>
          <p:blipFill>
            <a:blip r:embed="rId6"/>
            <a:stretch>
              <a:fillRect/>
            </a:stretch>
          </p:blipFill>
          <p:spPr>
            <a:xfrm>
              <a:off x="3736525" y="2464446"/>
              <a:ext cx="1854295" cy="901746"/>
            </a:xfrm>
            <a:prstGeom prst="rect">
              <a:avLst/>
            </a:prstGeom>
          </p:spPr>
          <p:style>
            <a:lnRef idx="2">
              <a:schemeClr val="dk1"/>
            </a:lnRef>
            <a:fillRef idx="1">
              <a:schemeClr val="lt1"/>
            </a:fillRef>
            <a:effectRef idx="0">
              <a:schemeClr val="dk1"/>
            </a:effectRef>
            <a:fontRef idx="minor">
              <a:schemeClr val="dk1"/>
            </a:fontRef>
          </p:style>
        </p:pic>
        <p:sp>
          <p:nvSpPr>
            <p:cNvPr id="9" name="正方形/長方形 8">
              <a:extLst>
                <a:ext uri="{FF2B5EF4-FFF2-40B4-BE49-F238E27FC236}">
                  <a16:creationId xmlns:a16="http://schemas.microsoft.com/office/drawing/2014/main" id="{CE235A18-BE8F-FFF5-A6E5-2388458DCD07}"/>
                </a:ext>
              </a:extLst>
            </p:cNvPr>
            <p:cNvSpPr/>
            <p:nvPr/>
          </p:nvSpPr>
          <p:spPr>
            <a:xfrm>
              <a:off x="2144830" y="2706635"/>
              <a:ext cx="1493246" cy="41736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a:xfrm>
            <a:off x="1399735" y="716737"/>
            <a:ext cx="6309360" cy="581826"/>
          </a:xfrm>
        </p:spPr>
        <p:txBody>
          <a:bodyPr/>
          <a:lstStyle/>
          <a:p>
            <a:r>
              <a:rPr lang="ja-JP" altLang="ja-JP" sz="1800" b="1" dirty="0">
                <a:latin typeface="游ゴシック" panose="020B0400000000000000" pitchFamily="50" charset="-128"/>
                <a:ea typeface="游ゴシック" panose="020B0400000000000000" pitchFamily="50" charset="-128"/>
              </a:rPr>
              <a:t>運行スケジュールの割り当て</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C9E702-A157-1800-8F90-50F65D987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CF6D2494-635E-1ED2-367B-0A1AABA45CF0}"/>
              </a:ext>
            </a:extLst>
          </p:cNvPr>
          <p:cNvGrpSpPr/>
          <p:nvPr/>
        </p:nvGrpSpPr>
        <p:grpSpPr>
          <a:xfrm>
            <a:off x="1865388" y="1349137"/>
            <a:ext cx="5517134" cy="3417725"/>
            <a:chOff x="1659521" y="1367223"/>
            <a:chExt cx="5517134" cy="3417725"/>
          </a:xfrm>
        </p:grpSpPr>
        <p:pic>
          <p:nvPicPr>
            <p:cNvPr id="6" name="図 5">
              <a:extLst>
                <a:ext uri="{FF2B5EF4-FFF2-40B4-BE49-F238E27FC236}">
                  <a16:creationId xmlns:a16="http://schemas.microsoft.com/office/drawing/2014/main" id="{40B39578-DF12-558A-7DCB-79FA6791DE2C}"/>
                </a:ext>
              </a:extLst>
            </p:cNvPr>
            <p:cNvPicPr>
              <a:picLocks noChangeAspect="1"/>
            </p:cNvPicPr>
            <p:nvPr/>
          </p:nvPicPr>
          <p:blipFill>
            <a:blip r:embed="rId5"/>
            <a:stretch>
              <a:fillRect/>
            </a:stretch>
          </p:blipFill>
          <p:spPr>
            <a:xfrm>
              <a:off x="1659521" y="1367223"/>
              <a:ext cx="5517134" cy="3417725"/>
            </a:xfrm>
            <a:prstGeom prst="rect">
              <a:avLst/>
            </a:prstGeom>
          </p:spPr>
          <p:style>
            <a:lnRef idx="2">
              <a:schemeClr val="dk1"/>
            </a:lnRef>
            <a:fillRef idx="1">
              <a:schemeClr val="lt1"/>
            </a:fillRef>
            <a:effectRef idx="0">
              <a:schemeClr val="dk1"/>
            </a:effectRef>
            <a:fontRef idx="minor">
              <a:schemeClr val="dk1"/>
            </a:fontRef>
          </p:style>
        </p:pic>
        <p:sp>
          <p:nvSpPr>
            <p:cNvPr id="9" name="テキスト ボックス 8">
              <a:extLst>
                <a:ext uri="{FF2B5EF4-FFF2-40B4-BE49-F238E27FC236}">
                  <a16:creationId xmlns:a16="http://schemas.microsoft.com/office/drawing/2014/main" id="{37689B36-CE18-4527-6252-C45A082FDD69}"/>
                </a:ext>
              </a:extLst>
            </p:cNvPr>
            <p:cNvSpPr txBox="1"/>
            <p:nvPr/>
          </p:nvSpPr>
          <p:spPr>
            <a:xfrm>
              <a:off x="3138055" y="1421410"/>
              <a:ext cx="2362200" cy="276999"/>
            </a:xfrm>
            <a:prstGeom prst="rect">
              <a:avLst/>
            </a:prstGeom>
            <a:noFill/>
          </p:spPr>
          <p:txBody>
            <a:bodyPr wrap="square" rtlCol="0">
              <a:spAutoFit/>
            </a:bodyPr>
            <a:lstStyle/>
            <a:p>
              <a:r>
                <a:rPr lang="ja-JP" altLang="en-US" sz="1200" b="1" dirty="0">
                  <a:solidFill>
                    <a:schemeClr val="bg1"/>
                  </a:solidFill>
                  <a:latin typeface="游ゴシック" panose="020B0400000000000000" pitchFamily="50" charset="-128"/>
                  <a:ea typeface="游ゴシック" panose="020B0400000000000000" pitchFamily="50" charset="-128"/>
                </a:rPr>
                <a:t>運行スケジュール管理アプリ</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8F556756-C9DB-377E-6BB4-B069F3FEA8F0}"/>
              </a:ext>
            </a:extLst>
          </p:cNvPr>
          <p:cNvSpPr txBox="1"/>
          <p:nvPr/>
        </p:nvSpPr>
        <p:spPr>
          <a:xfrm>
            <a:off x="2620660" y="1734510"/>
            <a:ext cx="3902679"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誰が空いているのかがリアルタイムで可視化されます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nvGrpSpPr>
          <p:cNvPr id="26" name="グループ化 25">
            <a:extLst>
              <a:ext uri="{FF2B5EF4-FFF2-40B4-BE49-F238E27FC236}">
                <a16:creationId xmlns:a16="http://schemas.microsoft.com/office/drawing/2014/main" id="{95BAFDF7-8745-2011-BF71-A4964B4B631A}"/>
              </a:ext>
            </a:extLst>
          </p:cNvPr>
          <p:cNvGrpSpPr/>
          <p:nvPr/>
        </p:nvGrpSpPr>
        <p:grpSpPr>
          <a:xfrm>
            <a:off x="5236909" y="2860964"/>
            <a:ext cx="2017568" cy="833264"/>
            <a:chOff x="5236909" y="2860964"/>
            <a:chExt cx="2017568" cy="833264"/>
          </a:xfrm>
        </p:grpSpPr>
        <p:sp>
          <p:nvSpPr>
            <p:cNvPr id="17" name="正方形/長方形 16">
              <a:extLst>
                <a:ext uri="{FF2B5EF4-FFF2-40B4-BE49-F238E27FC236}">
                  <a16:creationId xmlns:a16="http://schemas.microsoft.com/office/drawing/2014/main" id="{463B29AA-A16B-1BA2-3CF1-4A61FB5BFC18}"/>
                </a:ext>
              </a:extLst>
            </p:cNvPr>
            <p:cNvSpPr/>
            <p:nvPr/>
          </p:nvSpPr>
          <p:spPr>
            <a:xfrm>
              <a:off x="5652655" y="2860964"/>
              <a:ext cx="942109" cy="50569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5D05D23-249B-86D4-E73C-3A1C46AB53AA}"/>
                </a:ext>
              </a:extLst>
            </p:cNvPr>
            <p:cNvSpPr txBox="1"/>
            <p:nvPr/>
          </p:nvSpPr>
          <p:spPr>
            <a:xfrm>
              <a:off x="5236909" y="3417229"/>
              <a:ext cx="2017568"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空いている時間をクリック</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28" name="図 27">
            <a:extLst>
              <a:ext uri="{FF2B5EF4-FFF2-40B4-BE49-F238E27FC236}">
                <a16:creationId xmlns:a16="http://schemas.microsoft.com/office/drawing/2014/main" id="{4CD58354-A974-86B7-5491-0ED6CD248C7B}"/>
              </a:ext>
            </a:extLst>
          </p:cNvPr>
          <p:cNvPicPr>
            <a:picLocks noChangeAspect="1"/>
          </p:cNvPicPr>
          <p:nvPr/>
        </p:nvPicPr>
        <p:blipFill>
          <a:blip r:embed="rId6"/>
          <a:stretch>
            <a:fillRect/>
          </a:stretch>
        </p:blipFill>
        <p:spPr>
          <a:xfrm>
            <a:off x="2568470" y="1396790"/>
            <a:ext cx="4601148" cy="3404338"/>
          </a:xfrm>
          <a:prstGeom prst="rect">
            <a:avLst/>
          </a:prstGeom>
        </p:spPr>
        <p:style>
          <a:lnRef idx="2">
            <a:schemeClr val="dk1"/>
          </a:lnRef>
          <a:fillRef idx="1">
            <a:schemeClr val="lt1"/>
          </a:fillRef>
          <a:effectRef idx="0">
            <a:schemeClr val="dk1"/>
          </a:effectRef>
          <a:fontRef idx="minor">
            <a:schemeClr val="dk1"/>
          </a:fontRef>
        </p:style>
      </p:pic>
      <p:grpSp>
        <p:nvGrpSpPr>
          <p:cNvPr id="32" name="グループ化 31">
            <a:extLst>
              <a:ext uri="{FF2B5EF4-FFF2-40B4-BE49-F238E27FC236}">
                <a16:creationId xmlns:a16="http://schemas.microsoft.com/office/drawing/2014/main" id="{345214DC-7578-EF6D-D584-AF30A9AFEA65}"/>
              </a:ext>
            </a:extLst>
          </p:cNvPr>
          <p:cNvGrpSpPr/>
          <p:nvPr/>
        </p:nvGrpSpPr>
        <p:grpSpPr>
          <a:xfrm>
            <a:off x="2743200" y="3359819"/>
            <a:ext cx="4267200" cy="1398946"/>
            <a:chOff x="2743200" y="3359819"/>
            <a:chExt cx="4267200" cy="1398946"/>
          </a:xfrm>
        </p:grpSpPr>
        <p:sp>
          <p:nvSpPr>
            <p:cNvPr id="30" name="テキスト ボックス 29">
              <a:extLst>
                <a:ext uri="{FF2B5EF4-FFF2-40B4-BE49-F238E27FC236}">
                  <a16:creationId xmlns:a16="http://schemas.microsoft.com/office/drawing/2014/main" id="{66ABA102-51B3-4EFE-B49D-574CF10321F6}"/>
                </a:ext>
              </a:extLst>
            </p:cNvPr>
            <p:cNvSpPr txBox="1"/>
            <p:nvPr/>
          </p:nvSpPr>
          <p:spPr>
            <a:xfrm>
              <a:off x="3634978" y="3359819"/>
              <a:ext cx="2384713"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先ほどの案件を割り当てるだけ</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6AA8DB5C-C27B-2835-14F3-812FB605CA7A}"/>
                </a:ext>
              </a:extLst>
            </p:cNvPr>
            <p:cNvSpPr/>
            <p:nvPr/>
          </p:nvSpPr>
          <p:spPr>
            <a:xfrm>
              <a:off x="2743200" y="3636818"/>
              <a:ext cx="4267200" cy="11219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E6BB1B0C-3BCE-F3EF-5BE1-99DD0420BB1D}"/>
              </a:ext>
            </a:extLst>
          </p:cNvPr>
          <p:cNvGrpSpPr/>
          <p:nvPr/>
        </p:nvGrpSpPr>
        <p:grpSpPr>
          <a:xfrm>
            <a:off x="3634978" y="1680323"/>
            <a:ext cx="2198905" cy="418641"/>
            <a:chOff x="3634978" y="1680323"/>
            <a:chExt cx="2198905" cy="418641"/>
          </a:xfrm>
        </p:grpSpPr>
        <p:sp>
          <p:nvSpPr>
            <p:cNvPr id="33" name="正方形/長方形 32">
              <a:extLst>
                <a:ext uri="{FF2B5EF4-FFF2-40B4-BE49-F238E27FC236}">
                  <a16:creationId xmlns:a16="http://schemas.microsoft.com/office/drawing/2014/main" id="{C037FF9E-7467-7239-FBA7-9B92A76CC875}"/>
                </a:ext>
              </a:extLst>
            </p:cNvPr>
            <p:cNvSpPr/>
            <p:nvPr/>
          </p:nvSpPr>
          <p:spPr>
            <a:xfrm>
              <a:off x="3634978" y="1680323"/>
              <a:ext cx="937022" cy="41864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C8879CEC-B94F-55F0-BF06-638F284336F7}"/>
                </a:ext>
              </a:extLst>
            </p:cNvPr>
            <p:cNvSpPr txBox="1"/>
            <p:nvPr/>
          </p:nvSpPr>
          <p:spPr>
            <a:xfrm>
              <a:off x="4571999" y="1723499"/>
              <a:ext cx="1261884" cy="276999"/>
            </a:xfrm>
            <a:prstGeom prst="rect">
              <a:avLst/>
            </a:prstGeom>
            <a:noFill/>
          </p:spPr>
          <p:txBody>
            <a:bodyPr wrap="none" rtlCol="0">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保存をクリック</a:t>
              </a:r>
              <a:endParaRPr kumimoji="1" lang="en-US" altLang="ja-JP"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A74F222-5E86-D10C-5B9B-C76F7F3D0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DB34FAE0-B747-E053-E6C9-7F953DE7D92C}"/>
              </a:ext>
            </a:extLst>
          </p:cNvPr>
          <p:cNvSpPr>
            <a:spLocks noGrp="1"/>
          </p:cNvSpPr>
          <p:nvPr>
            <p:ph type="title"/>
          </p:nvPr>
        </p:nvSpPr>
        <p:spPr>
          <a:xfrm>
            <a:off x="1399735" y="716737"/>
            <a:ext cx="6309360" cy="581826"/>
          </a:xfrm>
        </p:spPr>
        <p:txBody>
          <a:bodyPr/>
          <a:lstStyle/>
          <a:p>
            <a:r>
              <a:rPr lang="ja-JP" altLang="ja-JP" sz="1800" b="1" dirty="0">
                <a:latin typeface="游ゴシック" panose="020B0400000000000000" pitchFamily="50" charset="-128"/>
                <a:ea typeface="游ゴシック" panose="020B0400000000000000" pitchFamily="50" charset="-128"/>
              </a:rPr>
              <a:t>配送状況のリアルタイム更新</a:t>
            </a:r>
            <a:endParaRPr lang="en-US" altLang="ja-JP" sz="1800" b="1" dirty="0">
              <a:latin typeface="游ゴシック" panose="020B0400000000000000" pitchFamily="50" charset="-128"/>
              <a:ea typeface="游ゴシック" panose="020B0400000000000000" pitchFamily="50" charset="-128"/>
            </a:endParaRPr>
          </a:p>
        </p:txBody>
      </p:sp>
      <p:grpSp>
        <p:nvGrpSpPr>
          <p:cNvPr id="12" name="グループ化 11">
            <a:extLst>
              <a:ext uri="{FF2B5EF4-FFF2-40B4-BE49-F238E27FC236}">
                <a16:creationId xmlns:a16="http://schemas.microsoft.com/office/drawing/2014/main" id="{42183C4B-4373-1743-24AB-21F2A1612CB6}"/>
              </a:ext>
            </a:extLst>
          </p:cNvPr>
          <p:cNvGrpSpPr/>
          <p:nvPr/>
        </p:nvGrpSpPr>
        <p:grpSpPr>
          <a:xfrm>
            <a:off x="1823274" y="1350953"/>
            <a:ext cx="5462281" cy="3385223"/>
            <a:chOff x="1823274" y="1350953"/>
            <a:chExt cx="5462281" cy="3385223"/>
          </a:xfrm>
        </p:grpSpPr>
        <p:pic>
          <p:nvPicPr>
            <p:cNvPr id="7" name="図 6">
              <a:extLst>
                <a:ext uri="{FF2B5EF4-FFF2-40B4-BE49-F238E27FC236}">
                  <a16:creationId xmlns:a16="http://schemas.microsoft.com/office/drawing/2014/main" id="{9D7837DA-03C4-4FC3-9DBD-7B89AE02B9DE}"/>
                </a:ext>
              </a:extLst>
            </p:cNvPr>
            <p:cNvPicPr>
              <a:picLocks noChangeAspect="1"/>
            </p:cNvPicPr>
            <p:nvPr/>
          </p:nvPicPr>
          <p:blipFill>
            <a:blip r:embed="rId5"/>
            <a:stretch>
              <a:fillRect/>
            </a:stretch>
          </p:blipFill>
          <p:spPr>
            <a:xfrm>
              <a:off x="1823274" y="1350953"/>
              <a:ext cx="5462281" cy="3385223"/>
            </a:xfrm>
            <a:prstGeom prst="rect">
              <a:avLst/>
            </a:prstGeom>
          </p:spPr>
          <p:style>
            <a:lnRef idx="2">
              <a:schemeClr val="dk1"/>
            </a:lnRef>
            <a:fillRef idx="1">
              <a:schemeClr val="lt1"/>
            </a:fillRef>
            <a:effectRef idx="0">
              <a:schemeClr val="dk1"/>
            </a:effectRef>
            <a:fontRef idx="minor">
              <a:schemeClr val="dk1"/>
            </a:fontRef>
          </p:style>
        </p:pic>
        <p:sp>
          <p:nvSpPr>
            <p:cNvPr id="10" name="テキスト ボックス 9">
              <a:extLst>
                <a:ext uri="{FF2B5EF4-FFF2-40B4-BE49-F238E27FC236}">
                  <a16:creationId xmlns:a16="http://schemas.microsoft.com/office/drawing/2014/main" id="{CC61FC33-02DE-3A88-3EB1-39BFB9DD5A4B}"/>
                </a:ext>
              </a:extLst>
            </p:cNvPr>
            <p:cNvSpPr txBox="1"/>
            <p:nvPr/>
          </p:nvSpPr>
          <p:spPr>
            <a:xfrm>
              <a:off x="3650673" y="1350953"/>
              <a:ext cx="1261884"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配送管理アプリ</a:t>
              </a:r>
            </a:p>
          </p:txBody>
        </p:sp>
      </p:grpSp>
      <p:grpSp>
        <p:nvGrpSpPr>
          <p:cNvPr id="17" name="グループ化 16">
            <a:extLst>
              <a:ext uri="{FF2B5EF4-FFF2-40B4-BE49-F238E27FC236}">
                <a16:creationId xmlns:a16="http://schemas.microsoft.com/office/drawing/2014/main" id="{3245873F-0779-F1C7-8142-F8F30F9DC6C7}"/>
              </a:ext>
            </a:extLst>
          </p:cNvPr>
          <p:cNvGrpSpPr/>
          <p:nvPr/>
        </p:nvGrpSpPr>
        <p:grpSpPr>
          <a:xfrm>
            <a:off x="5232250" y="2042322"/>
            <a:ext cx="1415772" cy="687023"/>
            <a:chOff x="5232250" y="2042322"/>
            <a:chExt cx="1415772" cy="687023"/>
          </a:xfrm>
        </p:grpSpPr>
        <p:sp>
          <p:nvSpPr>
            <p:cNvPr id="14" name="正方形/長方形 13">
              <a:extLst>
                <a:ext uri="{FF2B5EF4-FFF2-40B4-BE49-F238E27FC236}">
                  <a16:creationId xmlns:a16="http://schemas.microsoft.com/office/drawing/2014/main" id="{0E8E1B29-6940-635B-6272-B9863987620D}"/>
                </a:ext>
              </a:extLst>
            </p:cNvPr>
            <p:cNvSpPr/>
            <p:nvPr/>
          </p:nvSpPr>
          <p:spPr>
            <a:xfrm>
              <a:off x="5424055" y="2396836"/>
              <a:ext cx="1032163" cy="33250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CD3E0E5-E07A-55F8-4291-879E1398C096}"/>
                </a:ext>
              </a:extLst>
            </p:cNvPr>
            <p:cNvSpPr txBox="1"/>
            <p:nvPr/>
          </p:nvSpPr>
          <p:spPr>
            <a:xfrm>
              <a:off x="5232250" y="2042322"/>
              <a:ext cx="1415772" cy="276999"/>
            </a:xfrm>
            <a:prstGeom prst="rect">
              <a:avLst/>
            </a:prstGeom>
            <a:noFill/>
          </p:spPr>
          <p:txBody>
            <a:bodyPr wrap="non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配達先をクリック</a:t>
              </a:r>
            </a:p>
          </p:txBody>
        </p:sp>
      </p:grpSp>
      <p:pic>
        <p:nvPicPr>
          <p:cNvPr id="19" name="図 18">
            <a:extLst>
              <a:ext uri="{FF2B5EF4-FFF2-40B4-BE49-F238E27FC236}">
                <a16:creationId xmlns:a16="http://schemas.microsoft.com/office/drawing/2014/main" id="{FBF6AB7D-0E10-C8B7-5C0D-6A7A63749A59}"/>
              </a:ext>
            </a:extLst>
          </p:cNvPr>
          <p:cNvPicPr>
            <a:picLocks noChangeAspect="1"/>
          </p:cNvPicPr>
          <p:nvPr/>
        </p:nvPicPr>
        <p:blipFill>
          <a:blip r:embed="rId6"/>
          <a:stretch>
            <a:fillRect/>
          </a:stretch>
        </p:blipFill>
        <p:spPr>
          <a:xfrm>
            <a:off x="2495969" y="1376078"/>
            <a:ext cx="4521358" cy="3386514"/>
          </a:xfrm>
          <a:prstGeom prst="rect">
            <a:avLst/>
          </a:prstGeom>
        </p:spPr>
        <p:style>
          <a:lnRef idx="2">
            <a:schemeClr val="dk1"/>
          </a:lnRef>
          <a:fillRef idx="1">
            <a:schemeClr val="lt1"/>
          </a:fillRef>
          <a:effectRef idx="0">
            <a:schemeClr val="dk1"/>
          </a:effectRef>
          <a:fontRef idx="minor">
            <a:schemeClr val="dk1"/>
          </a:fontRef>
        </p:style>
      </p:pic>
      <p:grpSp>
        <p:nvGrpSpPr>
          <p:cNvPr id="30" name="グループ化 29">
            <a:extLst>
              <a:ext uri="{FF2B5EF4-FFF2-40B4-BE49-F238E27FC236}">
                <a16:creationId xmlns:a16="http://schemas.microsoft.com/office/drawing/2014/main" id="{1C12B3EA-6C40-9333-3F70-382F4E9263AF}"/>
              </a:ext>
            </a:extLst>
          </p:cNvPr>
          <p:cNvGrpSpPr/>
          <p:nvPr/>
        </p:nvGrpSpPr>
        <p:grpSpPr>
          <a:xfrm>
            <a:off x="3546764" y="1914695"/>
            <a:ext cx="2228270" cy="2116978"/>
            <a:chOff x="3546764" y="1914695"/>
            <a:chExt cx="2228270" cy="2116978"/>
          </a:xfrm>
        </p:grpSpPr>
        <p:pic>
          <p:nvPicPr>
            <p:cNvPr id="23" name="図 22">
              <a:extLst>
                <a:ext uri="{FF2B5EF4-FFF2-40B4-BE49-F238E27FC236}">
                  <a16:creationId xmlns:a16="http://schemas.microsoft.com/office/drawing/2014/main" id="{58F28C8E-5A07-5C10-8DDD-75299EAA0DBC}"/>
                </a:ext>
              </a:extLst>
            </p:cNvPr>
            <p:cNvPicPr>
              <a:picLocks noChangeAspect="1"/>
            </p:cNvPicPr>
            <p:nvPr/>
          </p:nvPicPr>
          <p:blipFill>
            <a:blip r:embed="rId7"/>
            <a:stretch>
              <a:fillRect/>
            </a:stretch>
          </p:blipFill>
          <p:spPr>
            <a:xfrm>
              <a:off x="3546764" y="1914695"/>
              <a:ext cx="2228270" cy="1575335"/>
            </a:xfrm>
            <a:prstGeom prst="rect">
              <a:avLst/>
            </a:prstGeom>
          </p:spPr>
          <p:style>
            <a:lnRef idx="2">
              <a:schemeClr val="dk1"/>
            </a:lnRef>
            <a:fillRef idx="1">
              <a:schemeClr val="lt1"/>
            </a:fillRef>
            <a:effectRef idx="0">
              <a:schemeClr val="dk1"/>
            </a:effectRef>
            <a:fontRef idx="minor">
              <a:schemeClr val="dk1"/>
            </a:fontRef>
          </p:style>
        </p:pic>
        <p:sp>
          <p:nvSpPr>
            <p:cNvPr id="28" name="正方形/長方形 27">
              <a:extLst>
                <a:ext uri="{FF2B5EF4-FFF2-40B4-BE49-F238E27FC236}">
                  <a16:creationId xmlns:a16="http://schemas.microsoft.com/office/drawing/2014/main" id="{1A4156DE-D931-435B-A309-06788E5E836F}"/>
                </a:ext>
              </a:extLst>
            </p:cNvPr>
            <p:cNvSpPr/>
            <p:nvPr/>
          </p:nvSpPr>
          <p:spPr>
            <a:xfrm>
              <a:off x="3546764" y="3567545"/>
              <a:ext cx="1115291" cy="46412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2CA7C8DF-B224-58F6-E333-3CCA0F738EF8}"/>
              </a:ext>
            </a:extLst>
          </p:cNvPr>
          <p:cNvGrpSpPr/>
          <p:nvPr/>
        </p:nvGrpSpPr>
        <p:grpSpPr>
          <a:xfrm>
            <a:off x="3190218" y="2854036"/>
            <a:ext cx="3132860" cy="1690932"/>
            <a:chOff x="3190218" y="2854036"/>
            <a:chExt cx="3132860" cy="1690932"/>
          </a:xfrm>
        </p:grpSpPr>
        <p:sp>
          <p:nvSpPr>
            <p:cNvPr id="37" name="テキスト ボックス 36">
              <a:extLst>
                <a:ext uri="{FF2B5EF4-FFF2-40B4-BE49-F238E27FC236}">
                  <a16:creationId xmlns:a16="http://schemas.microsoft.com/office/drawing/2014/main" id="{0FFFDD21-01DC-C320-92D9-F8F76A210B23}"/>
                </a:ext>
              </a:extLst>
            </p:cNvPr>
            <p:cNvSpPr txBox="1"/>
            <p:nvPr/>
          </p:nvSpPr>
          <p:spPr>
            <a:xfrm>
              <a:off x="3190218" y="4083303"/>
              <a:ext cx="3132860" cy="461665"/>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アプリを開いてボタン一つでステータスを</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『完了』に変更するだけです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42" name="正方形/長方形 41">
              <a:extLst>
                <a:ext uri="{FF2B5EF4-FFF2-40B4-BE49-F238E27FC236}">
                  <a16:creationId xmlns:a16="http://schemas.microsoft.com/office/drawing/2014/main" id="{F59E46E0-6F0E-7130-0A48-FA89E4D68FD8}"/>
                </a:ext>
              </a:extLst>
            </p:cNvPr>
            <p:cNvSpPr/>
            <p:nvPr/>
          </p:nvSpPr>
          <p:spPr>
            <a:xfrm>
              <a:off x="3546764" y="2854036"/>
              <a:ext cx="2228270" cy="332509"/>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4F5C-932C-4D74-0293-0CA26975261B}"/>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65E019D-463D-5B24-C316-A5FAB2A001BD}"/>
              </a:ext>
            </a:extLst>
          </p:cNvPr>
          <p:cNvGrpSpPr/>
          <p:nvPr/>
        </p:nvGrpSpPr>
        <p:grpSpPr>
          <a:xfrm>
            <a:off x="2495969" y="1348923"/>
            <a:ext cx="4521358" cy="3413669"/>
            <a:chOff x="2495969" y="1348923"/>
            <a:chExt cx="4521358" cy="3413669"/>
          </a:xfrm>
        </p:grpSpPr>
        <p:pic>
          <p:nvPicPr>
            <p:cNvPr id="3" name="図 2">
              <a:extLst>
                <a:ext uri="{FF2B5EF4-FFF2-40B4-BE49-F238E27FC236}">
                  <a16:creationId xmlns:a16="http://schemas.microsoft.com/office/drawing/2014/main" id="{8105B18E-DECA-A25F-EE55-DB30184A34EC}"/>
                </a:ext>
              </a:extLst>
            </p:cNvPr>
            <p:cNvPicPr>
              <a:picLocks noChangeAspect="1"/>
            </p:cNvPicPr>
            <p:nvPr/>
          </p:nvPicPr>
          <p:blipFill>
            <a:blip r:embed="rId3"/>
            <a:stretch>
              <a:fillRect/>
            </a:stretch>
          </p:blipFill>
          <p:spPr>
            <a:xfrm>
              <a:off x="2495969" y="1376078"/>
              <a:ext cx="4521358" cy="3386514"/>
            </a:xfrm>
            <a:prstGeom prst="rect">
              <a:avLst/>
            </a:prstGeom>
          </p:spPr>
          <p:style>
            <a:lnRef idx="2">
              <a:schemeClr val="dk1"/>
            </a:lnRef>
            <a:fillRef idx="1">
              <a:schemeClr val="lt1"/>
            </a:fillRef>
            <a:effectRef idx="0">
              <a:schemeClr val="dk1"/>
            </a:effectRef>
            <a:fontRef idx="minor">
              <a:schemeClr val="dk1"/>
            </a:fontRef>
          </p:style>
        </p:pic>
        <p:sp>
          <p:nvSpPr>
            <p:cNvPr id="11" name="テキスト ボックス 10">
              <a:extLst>
                <a:ext uri="{FF2B5EF4-FFF2-40B4-BE49-F238E27FC236}">
                  <a16:creationId xmlns:a16="http://schemas.microsoft.com/office/drawing/2014/main" id="{C72A0E0E-EC49-757B-C679-30B7530F5FA7}"/>
                </a:ext>
              </a:extLst>
            </p:cNvPr>
            <p:cNvSpPr txBox="1"/>
            <p:nvPr/>
          </p:nvSpPr>
          <p:spPr>
            <a:xfrm>
              <a:off x="3968462" y="1348923"/>
              <a:ext cx="1373330" cy="276999"/>
            </a:xfrm>
            <a:prstGeom prst="rect">
              <a:avLst/>
            </a:prstGeom>
            <a:noFill/>
          </p:spPr>
          <p:txBody>
            <a:bodyPr wrap="square">
              <a:spAutoFit/>
            </a:bodyPr>
            <a:lstStyle/>
            <a:p>
              <a:r>
                <a:rPr lang="ja-JP" altLang="ja-JP" sz="1200" b="1"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rPr>
                <a:t>事務所の</a:t>
              </a:r>
              <a:r>
                <a:rPr lang="en-US" altLang="ja-JP" sz="1200" b="1"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rPr>
                <a:t>PC</a:t>
              </a:r>
              <a:r>
                <a:rPr lang="ja-JP" altLang="ja-JP" sz="1200" b="1"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rPr>
                <a:t>画面</a:t>
              </a:r>
              <a:endParaRPr lang="ja-JP" altLang="en-US" sz="1200" b="1" dirty="0">
                <a:solidFill>
                  <a:schemeClr val="bg1"/>
                </a:solidFill>
                <a:latin typeface="游ゴシック" panose="020B0400000000000000" pitchFamily="50" charset="-128"/>
                <a:ea typeface="游ゴシック" panose="020B0400000000000000" pitchFamily="50" charset="-128"/>
              </a:endParaRPr>
            </a:p>
          </p:txBody>
        </p:sp>
      </p:grpSp>
      <p:pic>
        <p:nvPicPr>
          <p:cNvPr id="40" name="Picture 4">
            <a:extLst>
              <a:ext uri="{FF2B5EF4-FFF2-40B4-BE49-F238E27FC236}">
                <a16:creationId xmlns:a16="http://schemas.microsoft.com/office/drawing/2014/main" id="{BDA73D09-6E6B-024D-44E4-DB535682F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18671DA-508C-017B-F37C-3D78BBE2F2C1}"/>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配送状況のリアルタイム更新</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2ED48E-B546-779E-77A9-8AB7E72E2E2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04D7642-15B8-2B69-6A5A-3D7B2802A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10D1D4E5-9652-3B06-6D3F-F7EA9F2AA4CB}"/>
              </a:ext>
            </a:extLst>
          </p:cNvPr>
          <p:cNvGrpSpPr/>
          <p:nvPr/>
        </p:nvGrpSpPr>
        <p:grpSpPr>
          <a:xfrm>
            <a:off x="2144830" y="3120434"/>
            <a:ext cx="5391150" cy="987439"/>
            <a:chOff x="2144830" y="3120434"/>
            <a:chExt cx="5391150" cy="987439"/>
          </a:xfrm>
        </p:grpSpPr>
        <p:sp>
          <p:nvSpPr>
            <p:cNvPr id="7" name="テキスト ボックス 6">
              <a:extLst>
                <a:ext uri="{FF2B5EF4-FFF2-40B4-BE49-F238E27FC236}">
                  <a16:creationId xmlns:a16="http://schemas.microsoft.com/office/drawing/2014/main" id="{C0D451DF-FCDF-2C4A-2AF5-D29E767C38E2}"/>
                </a:ext>
              </a:extLst>
            </p:cNvPr>
            <p:cNvSpPr txBox="1"/>
            <p:nvPr/>
          </p:nvSpPr>
          <p:spPr>
            <a:xfrm>
              <a:off x="2144830" y="3120434"/>
              <a:ext cx="5391150"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事務所の</a:t>
              </a:r>
              <a:r>
                <a:rPr lang="en-US"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PC</a:t>
              </a:r>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画面でも、リアルタイムで進捗状況が『完了』に更新されます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0CD1CE81-5731-A7FA-F97A-3D5CE47E8DF7}"/>
                </a:ext>
              </a:extLst>
            </p:cNvPr>
            <p:cNvSpPr/>
            <p:nvPr/>
          </p:nvSpPr>
          <p:spPr>
            <a:xfrm>
              <a:off x="3491345" y="3539836"/>
              <a:ext cx="1163782" cy="5680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5710F812-BD77-5297-3F69-72F57D8CB288}"/>
              </a:ext>
            </a:extLst>
          </p:cNvPr>
          <p:cNvSpPr txBox="1"/>
          <p:nvPr/>
        </p:nvSpPr>
        <p:spPr>
          <a:xfrm>
            <a:off x="2786076" y="4234144"/>
            <a:ext cx="376712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sz="14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確認の電話はもう必要ありません</a:t>
            </a:r>
            <a:endParaRPr lang="en-US" altLang="ja-JP" sz="14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2560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4C98-7CA6-57B3-8F57-C292FF79AE78}"/>
            </a:ext>
          </a:extLst>
        </p:cNvPr>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3B72C22-E4AB-9AB3-5C07-ADD19EF20747}"/>
              </a:ext>
            </a:extLst>
          </p:cNvPr>
          <p:cNvGrpSpPr/>
          <p:nvPr/>
        </p:nvGrpSpPr>
        <p:grpSpPr>
          <a:xfrm>
            <a:off x="2182091" y="1349073"/>
            <a:ext cx="4523509" cy="3373709"/>
            <a:chOff x="2182091" y="1349073"/>
            <a:chExt cx="4523509" cy="3373709"/>
          </a:xfrm>
        </p:grpSpPr>
        <p:pic>
          <p:nvPicPr>
            <p:cNvPr id="4" name="図 3">
              <a:extLst>
                <a:ext uri="{FF2B5EF4-FFF2-40B4-BE49-F238E27FC236}">
                  <a16:creationId xmlns:a16="http://schemas.microsoft.com/office/drawing/2014/main" id="{047BE93B-CE0D-FA3A-E6B7-21DC9B8CC10B}"/>
                </a:ext>
              </a:extLst>
            </p:cNvPr>
            <p:cNvPicPr>
              <a:picLocks noChangeAspect="1"/>
            </p:cNvPicPr>
            <p:nvPr/>
          </p:nvPicPr>
          <p:blipFill>
            <a:blip r:embed="rId3"/>
            <a:stretch>
              <a:fillRect/>
            </a:stretch>
          </p:blipFill>
          <p:spPr>
            <a:xfrm>
              <a:off x="2182091" y="1349073"/>
              <a:ext cx="4523509" cy="3373709"/>
            </a:xfrm>
            <a:prstGeom prst="rect">
              <a:avLst/>
            </a:prstGeom>
          </p:spPr>
          <p:style>
            <a:lnRef idx="2">
              <a:schemeClr val="dk1"/>
            </a:lnRef>
            <a:fillRef idx="1">
              <a:schemeClr val="lt1"/>
            </a:fillRef>
            <a:effectRef idx="0">
              <a:schemeClr val="dk1"/>
            </a:effectRef>
            <a:fontRef idx="minor">
              <a:schemeClr val="dk1"/>
            </a:fontRef>
          </p:style>
        </p:pic>
        <p:sp>
          <p:nvSpPr>
            <p:cNvPr id="5" name="テキスト ボックス 4">
              <a:extLst>
                <a:ext uri="{FF2B5EF4-FFF2-40B4-BE49-F238E27FC236}">
                  <a16:creationId xmlns:a16="http://schemas.microsoft.com/office/drawing/2014/main" id="{B5CD72E5-5D08-8410-B53F-A84570ACD2BA}"/>
                </a:ext>
              </a:extLst>
            </p:cNvPr>
            <p:cNvSpPr txBox="1"/>
            <p:nvPr/>
          </p:nvSpPr>
          <p:spPr>
            <a:xfrm flipH="1">
              <a:off x="3749731" y="1480527"/>
              <a:ext cx="1388227"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配送管理アプリ</a:t>
              </a:r>
            </a:p>
          </p:txBody>
        </p:sp>
      </p:grpSp>
      <p:sp>
        <p:nvSpPr>
          <p:cNvPr id="2" name="スライド番号プレースホルダー 1">
            <a:extLst>
              <a:ext uri="{FF2B5EF4-FFF2-40B4-BE49-F238E27FC236}">
                <a16:creationId xmlns:a16="http://schemas.microsoft.com/office/drawing/2014/main" id="{C6C84EA0-5A1D-3885-B765-1870EBA7F1D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7699735-269E-9369-C604-4ABE84FEB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49256645-518F-B509-591C-C927DB4FC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7A03A353-C5F5-026A-644E-B3F1900212DC}"/>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日報の自動作成</a:t>
            </a:r>
            <a:endParaRPr lang="en-US" altLang="ja-JP" sz="1800" b="1" dirty="0">
              <a:latin typeface="游ゴシック" panose="020B0400000000000000" pitchFamily="50" charset="-128"/>
              <a:ea typeface="游ゴシック" panose="020B0400000000000000" pitchFamily="50" charset="-128"/>
            </a:endParaRPr>
          </a:p>
        </p:txBody>
      </p:sp>
      <p:grpSp>
        <p:nvGrpSpPr>
          <p:cNvPr id="26" name="グループ化 25">
            <a:extLst>
              <a:ext uri="{FF2B5EF4-FFF2-40B4-BE49-F238E27FC236}">
                <a16:creationId xmlns:a16="http://schemas.microsoft.com/office/drawing/2014/main" id="{DAEB461E-6E73-0F1B-AB8F-54569A16DEF2}"/>
              </a:ext>
            </a:extLst>
          </p:cNvPr>
          <p:cNvGrpSpPr/>
          <p:nvPr/>
        </p:nvGrpSpPr>
        <p:grpSpPr>
          <a:xfrm>
            <a:off x="3205940" y="2286054"/>
            <a:ext cx="3499660" cy="461665"/>
            <a:chOff x="3205940" y="2286054"/>
            <a:chExt cx="3499660" cy="461665"/>
          </a:xfrm>
        </p:grpSpPr>
        <p:sp>
          <p:nvSpPr>
            <p:cNvPr id="11" name="正方形/長方形 10">
              <a:extLst>
                <a:ext uri="{FF2B5EF4-FFF2-40B4-BE49-F238E27FC236}">
                  <a16:creationId xmlns:a16="http://schemas.microsoft.com/office/drawing/2014/main" id="{66F20F61-3616-CB0A-F357-C50B27EC8850}"/>
                </a:ext>
              </a:extLst>
            </p:cNvPr>
            <p:cNvSpPr/>
            <p:nvPr/>
          </p:nvSpPr>
          <p:spPr>
            <a:xfrm>
              <a:off x="3205940" y="2291751"/>
              <a:ext cx="1087582" cy="4502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FBE7FAC-3CD7-81F0-BE8A-0C48F6CF2D89}"/>
                </a:ext>
              </a:extLst>
            </p:cNvPr>
            <p:cNvSpPr txBox="1"/>
            <p:nvPr/>
          </p:nvSpPr>
          <p:spPr>
            <a:xfrm>
              <a:off x="4305301" y="2286054"/>
              <a:ext cx="240029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画面上の『帳票</a:t>
              </a:r>
              <a:r>
                <a:rPr lang="ja-JP" altLang="en-US" sz="1200" b="1" dirty="0">
                  <a:solidFill>
                    <a:srgbClr val="FF0000"/>
                  </a:solidFill>
                  <a:latin typeface="游ゴシック" panose="020B0400000000000000" pitchFamily="50" charset="-128"/>
                  <a:ea typeface="游ゴシック" panose="020B0400000000000000" pitchFamily="50" charset="-128"/>
                </a:rPr>
                <a:t>作成</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』ボタンを</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ワンクリックするだけ</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9" name="図 8">
            <a:extLst>
              <a:ext uri="{FF2B5EF4-FFF2-40B4-BE49-F238E27FC236}">
                <a16:creationId xmlns:a16="http://schemas.microsoft.com/office/drawing/2014/main" id="{36BC6968-B7F9-D139-6FB0-1BF5E583D2AB}"/>
              </a:ext>
            </a:extLst>
          </p:cNvPr>
          <p:cNvPicPr>
            <a:picLocks noChangeAspect="1"/>
          </p:cNvPicPr>
          <p:nvPr/>
        </p:nvPicPr>
        <p:blipFill>
          <a:blip r:embed="rId6"/>
          <a:stretch>
            <a:fillRect/>
          </a:stretch>
        </p:blipFill>
        <p:spPr>
          <a:xfrm>
            <a:off x="2668395" y="1848435"/>
            <a:ext cx="3919441" cy="2835061"/>
          </a:xfrm>
          <a:prstGeom prst="rect">
            <a:avLst/>
          </a:prstGeom>
        </p:spPr>
        <p:style>
          <a:lnRef idx="2">
            <a:schemeClr val="dk1"/>
          </a:lnRef>
          <a:fillRef idx="1">
            <a:schemeClr val="lt1"/>
          </a:fillRef>
          <a:effectRef idx="0">
            <a:schemeClr val="dk1"/>
          </a:effectRef>
          <a:fontRef idx="minor">
            <a:schemeClr val="dk1"/>
          </a:fontRef>
        </p:style>
      </p:pic>
      <p:grpSp>
        <p:nvGrpSpPr>
          <p:cNvPr id="23" name="グループ化 22">
            <a:extLst>
              <a:ext uri="{FF2B5EF4-FFF2-40B4-BE49-F238E27FC236}">
                <a16:creationId xmlns:a16="http://schemas.microsoft.com/office/drawing/2014/main" id="{5148A988-0F40-A2D6-B4D2-F4CCC2761915}"/>
              </a:ext>
            </a:extLst>
          </p:cNvPr>
          <p:cNvGrpSpPr/>
          <p:nvPr/>
        </p:nvGrpSpPr>
        <p:grpSpPr>
          <a:xfrm>
            <a:off x="4893015" y="1975860"/>
            <a:ext cx="3742935" cy="2707636"/>
            <a:chOff x="4893015" y="1975860"/>
            <a:chExt cx="3742935" cy="2707636"/>
          </a:xfrm>
        </p:grpSpPr>
        <p:grpSp>
          <p:nvGrpSpPr>
            <p:cNvPr id="15" name="グループ化 14">
              <a:extLst>
                <a:ext uri="{FF2B5EF4-FFF2-40B4-BE49-F238E27FC236}">
                  <a16:creationId xmlns:a16="http://schemas.microsoft.com/office/drawing/2014/main" id="{4D0872D2-B5AB-A93E-3323-08E3857553C7}"/>
                </a:ext>
              </a:extLst>
            </p:cNvPr>
            <p:cNvGrpSpPr/>
            <p:nvPr/>
          </p:nvGrpSpPr>
          <p:grpSpPr>
            <a:xfrm>
              <a:off x="4893015" y="1975860"/>
              <a:ext cx="3742935" cy="2707636"/>
              <a:chOff x="4893015" y="1975860"/>
              <a:chExt cx="3742935" cy="2707636"/>
            </a:xfrm>
          </p:grpSpPr>
          <p:sp>
            <p:nvSpPr>
              <p:cNvPr id="12" name="正方形/長方形 11">
                <a:extLst>
                  <a:ext uri="{FF2B5EF4-FFF2-40B4-BE49-F238E27FC236}">
                    <a16:creationId xmlns:a16="http://schemas.microsoft.com/office/drawing/2014/main" id="{76D98721-6487-2D0B-9AE1-C4559700962C}"/>
                  </a:ext>
                </a:extLst>
              </p:cNvPr>
              <p:cNvSpPr/>
              <p:nvPr/>
            </p:nvSpPr>
            <p:spPr>
              <a:xfrm>
                <a:off x="5583382" y="4308764"/>
                <a:ext cx="1004454" cy="37473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C8327FC7-F38B-D2F0-8DAD-5E2D86266169}"/>
                  </a:ext>
                </a:extLst>
              </p:cNvPr>
              <p:cNvPicPr>
                <a:picLocks noChangeAspect="1"/>
              </p:cNvPicPr>
              <p:nvPr/>
            </p:nvPicPr>
            <p:blipFill>
              <a:blip r:embed="rId7"/>
              <a:stretch>
                <a:fillRect/>
              </a:stretch>
            </p:blipFill>
            <p:spPr>
              <a:xfrm>
                <a:off x="4893015" y="1975860"/>
                <a:ext cx="3742935" cy="2083223"/>
              </a:xfrm>
              <a:prstGeom prst="rect">
                <a:avLst/>
              </a:prstGeom>
            </p:spPr>
            <p:style>
              <a:lnRef idx="2">
                <a:schemeClr val="dk1"/>
              </a:lnRef>
              <a:fillRef idx="1">
                <a:schemeClr val="lt1"/>
              </a:fillRef>
              <a:effectRef idx="0">
                <a:schemeClr val="dk1"/>
              </a:effectRef>
              <a:fontRef idx="minor">
                <a:schemeClr val="dk1"/>
              </a:fontRef>
            </p:style>
          </p:pic>
        </p:grpSp>
        <p:sp>
          <p:nvSpPr>
            <p:cNvPr id="20" name="テキスト ボックス 19">
              <a:extLst>
                <a:ext uri="{FF2B5EF4-FFF2-40B4-BE49-F238E27FC236}">
                  <a16:creationId xmlns:a16="http://schemas.microsoft.com/office/drawing/2014/main" id="{8B76D52B-928B-A3E6-71E5-34B71D7BDED0}"/>
                </a:ext>
              </a:extLst>
            </p:cNvPr>
            <p:cNvSpPr txBox="1"/>
            <p:nvPr/>
          </p:nvSpPr>
          <p:spPr>
            <a:xfrm>
              <a:off x="4893015" y="3570812"/>
              <a:ext cx="3648312" cy="461665"/>
            </a:xfrm>
            <a:prstGeom prst="rect">
              <a:avLst/>
            </a:prstGeom>
            <a:noFill/>
          </p:spPr>
          <p:txBody>
            <a:bodyPr wrap="square">
              <a:spAutoFit/>
            </a:bodyPr>
            <a:lstStyle/>
            <a:p>
              <a:pPr algn="ct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あらかじめ設定しておいたフォーマットの</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pPr algn="ct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配送日報が自動で作成されました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
        <p:nvSpPr>
          <p:cNvPr id="25" name="テキスト ボックス 24">
            <a:extLst>
              <a:ext uri="{FF2B5EF4-FFF2-40B4-BE49-F238E27FC236}">
                <a16:creationId xmlns:a16="http://schemas.microsoft.com/office/drawing/2014/main" id="{755E9EBD-2397-368B-D135-8E909A83F1D9}"/>
              </a:ext>
            </a:extLst>
          </p:cNvPr>
          <p:cNvSpPr txBox="1"/>
          <p:nvPr/>
        </p:nvSpPr>
        <p:spPr>
          <a:xfrm>
            <a:off x="1814944" y="2648139"/>
            <a:ext cx="52578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これが</a:t>
            </a:r>
            <a:r>
              <a:rPr kumimoji="1" lang="en-US" altLang="ja-JP" sz="1800" b="1" kern="1200" dirty="0">
                <a:solidFill>
                  <a:schemeClr val="tx1"/>
                </a:solidFill>
                <a:effectLst/>
                <a:latin typeface="游ゴシック" panose="020B0400000000000000" pitchFamily="50" charset="-128"/>
                <a:ea typeface="游ゴシック" panose="020B0400000000000000" pitchFamily="50" charset="-128"/>
              </a:rPr>
              <a:t>RICOH </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帳票作成プラグイン</a:t>
            </a:r>
            <a:r>
              <a:rPr kumimoji="1" lang="ja-JP" altLang="en-US" sz="1800" b="1" kern="1200" dirty="0">
                <a:solidFill>
                  <a:schemeClr val="tx1"/>
                </a:solidFill>
                <a:effectLst/>
                <a:latin typeface="游ゴシック" panose="020B0400000000000000" pitchFamily="50" charset="-128"/>
                <a:ea typeface="游ゴシック" panose="020B0400000000000000" pitchFamily="50" charset="-128"/>
              </a:rPr>
              <a:t>の効果</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です</a:t>
            </a:r>
            <a:endParaRPr kumimoji="1" lang="en-US" altLang="ja-JP" sz="1800" b="1" kern="1200" dirty="0">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521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2" ma:contentTypeDescription="新しいドキュメントを作成します。" ma:contentTypeScope="" ma:versionID="e8df3d0c6f9015e928cb29105db8a280">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7e9f2468aab4b00aeec128f9ec663a4a"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81648-8E68-4116-8861-47A79627BD0E}">
  <ds:schemaRefs>
    <ds:schemaRef ds:uri="http://schemas.microsoft.com/sharepoint/v3/contenttype/forms"/>
  </ds:schemaRefs>
</ds:datastoreItem>
</file>

<file path=customXml/itemProps2.xml><?xml version="1.0" encoding="utf-8"?>
<ds:datastoreItem xmlns:ds="http://schemas.openxmlformats.org/officeDocument/2006/customXml" ds:itemID="{9937AFCB-5136-4C4F-8200-BEE76EFE4C3F}">
  <ds:schemaRefs>
    <ds:schemaRef ds:uri="http://purl.org/dc/elements/1.1/"/>
    <ds:schemaRef ds:uri="http://schemas.microsoft.com/office/2006/documentManagement/types"/>
    <ds:schemaRef ds:uri="0b43fd16-ae65-4d99-b7f9-46662c402abb"/>
    <ds:schemaRef ds:uri="http://schemas.openxmlformats.org/package/2006/metadata/core-properties"/>
    <ds:schemaRef ds:uri="http://schemas.microsoft.com/office/2006/metadata/properties"/>
    <ds:schemaRef ds:uri="http://www.w3.org/XML/1998/namespace"/>
    <ds:schemaRef ds:uri="http://purl.org/dc/dcmitype/"/>
    <ds:schemaRef ds:uri="http://schemas.microsoft.com/office/infopath/2007/PartnerControls"/>
    <ds:schemaRef ds:uri="f6c9241f-dd3a-4733-8cb0-cee6e5a922df"/>
    <ds:schemaRef ds:uri="http://purl.org/dc/terms/"/>
  </ds:schemaRefs>
</ds:datastoreItem>
</file>

<file path=customXml/itemProps3.xml><?xml version="1.0" encoding="utf-8"?>
<ds:datastoreItem xmlns:ds="http://schemas.openxmlformats.org/officeDocument/2006/customXml" ds:itemID="{672A4E77-5AF1-4911-A404-E3348D48326F}">
  <ds:schemaRefs>
    <ds:schemaRef ds:uri="0b43fd16-ae65-4d99-b7f9-46662c402abb"/>
    <ds:schemaRef ds:uri="f6c9241f-dd3a-4733-8cb0-cee6e5a92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8f2c466-82c8-4bb2-913b-b12be80423b6}" enabled="0" method="" siteId="{48f2c466-82c8-4bb2-913b-b12be80423b6}" removed="1"/>
</clbl:labelList>
</file>

<file path=docProps/app.xml><?xml version="1.0" encoding="utf-8"?>
<Properties xmlns="http://schemas.openxmlformats.org/officeDocument/2006/extended-properties" xmlns:vt="http://schemas.openxmlformats.org/officeDocument/2006/docPropsVTypes">
  <TotalTime>504</TotalTime>
  <Words>1302</Words>
  <Application>Microsoft Office PowerPoint</Application>
  <PresentationFormat>画面に合わせる (16:9)</PresentationFormat>
  <Paragraphs>104</Paragraphs>
  <Slides>12</Slides>
  <Notes>12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YuGothic Medium</vt:lpstr>
      <vt:lpstr>メイリオ</vt:lpstr>
      <vt:lpstr>游ゴシック</vt:lpstr>
      <vt:lpstr>Yu Gothic Medium</vt:lpstr>
      <vt:lpstr>Arial</vt:lpstr>
      <vt:lpstr>ホワイト</vt:lpstr>
      <vt:lpstr>PowerPoint プレゼンテーション</vt:lpstr>
      <vt:lpstr>デモシナリオ</vt:lpstr>
      <vt:lpstr>kintoneポータル画面</vt:lpstr>
      <vt:lpstr>新規配送案件の登録と自動採番</vt:lpstr>
      <vt:lpstr>新規配送案件の登録と自動採番</vt:lpstr>
      <vt:lpstr>運行スケジュールの割り当て</vt:lpstr>
      <vt:lpstr>配送状況のリアルタイム更新</vt:lpstr>
      <vt:lpstr>配送状況のリアルタイム更新</vt:lpstr>
      <vt:lpstr>日報の自動作成</vt:lpstr>
      <vt:lpstr>過去履歴の検索とPDF確認</vt:lpstr>
      <vt:lpstr>過去履歴の検索とPDF確認</vt:lpstr>
      <vt:lpstr>デモのまとめ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lastModifiedBy>松本孝志(PVC)</cp:lastModifiedBy>
  <cp:revision>4</cp:revision>
  <dcterms:created xsi:type="dcterms:W3CDTF">2023-11-29T10:49:36Z</dcterms:created>
  <dcterms:modified xsi:type="dcterms:W3CDTF">2025-09-11T06:01:51Z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