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6"/>
  </p:notesMasterIdLst>
  <p:handoutMasterIdLst>
    <p:handoutMasterId r:id="rId17"/>
  </p:handoutMasterIdLst>
  <p:sldIdLst>
    <p:sldId id="269" r:id="rId5"/>
    <p:sldId id="2147471426" r:id="rId6"/>
    <p:sldId id="2076137284" r:id="rId7"/>
    <p:sldId id="2076137285" r:id="rId8"/>
    <p:sldId id="2147471402" r:id="rId9"/>
    <p:sldId id="2147471409" r:id="rId10"/>
    <p:sldId id="2147471418" r:id="rId11"/>
    <p:sldId id="2147471422" r:id="rId12"/>
    <p:sldId id="2147471424" r:id="rId13"/>
    <p:sldId id="2147471427" r:id="rId14"/>
    <p:sldId id="2147471420" r:id="rId15"/>
  </p:sldIdLst>
  <p:sldSz cx="9144000" cy="5143500" type="screen16x9"/>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829074B8-C3B8-804E-AEA9-01C15A487236}">
          <p14:sldIdLst>
            <p14:sldId id="269"/>
            <p14:sldId id="2147471426"/>
            <p14:sldId id="2076137284"/>
          </p14:sldIdLst>
        </p14:section>
        <p14:section name="kintone概要" id="{69BCF862-B9A0-4902-BB24-4C005F5F3E80}">
          <p14:sldIdLst>
            <p14:sldId id="2076137285"/>
            <p14:sldId id="2147471402"/>
          </p14:sldIdLst>
        </p14:section>
        <p14:section name="ハンズオン" id="{37FAF3DB-BDCD-47D7-A9E9-FDE52C3199B2}">
          <p14:sldIdLst>
            <p14:sldId id="2147471409"/>
            <p14:sldId id="2147471418"/>
            <p14:sldId id="2147471422"/>
            <p14:sldId id="2147471424"/>
            <p14:sldId id="2147471427"/>
            <p14:sldId id="2147471420"/>
          </p14:sldIdLst>
        </p14:section>
      </p14:sectionLst>
    </p:ext>
    <p:ext uri="{EFAFB233-063F-42B5-8137-9DF3F51BA10A}">
      <p15:sldGuideLst xmlns:p15="http://schemas.microsoft.com/office/powerpoint/2012/main">
        <p15:guide id="1" orient="horz" pos="972">
          <p15:clr>
            <a:srgbClr val="A4A3A4"/>
          </p15:clr>
        </p15:guide>
        <p15:guide id="2" orient="horz" pos="1620">
          <p15:clr>
            <a:srgbClr val="A4A3A4"/>
          </p15:clr>
        </p15:guide>
        <p15:guide id="3" pos="287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CEF9"/>
    <a:srgbClr val="5BBC82"/>
    <a:srgbClr val="548235"/>
    <a:srgbClr val="7F6000"/>
    <a:srgbClr val="FFBF00"/>
    <a:srgbClr val="F75F1E"/>
    <a:srgbClr val="F2F2F2"/>
    <a:srgbClr val="FFDE5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2822E7-8274-4266-AFDE-43F11A10D9AD}" v="253" dt="2025-09-05T08:37:23.678"/>
  </p1510:revLst>
</p1510:revInfo>
</file>

<file path=ppt/tableStyles.xml><?xml version="1.0" encoding="utf-8"?>
<a:tblStyleLst xmlns:a="http://schemas.openxmlformats.org/drawingml/2006/main" def="{5C22544A-7EE6-4342-B048-85BDC9FD1C3A}">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114" y="114"/>
      </p:cViewPr>
      <p:guideLst>
        <p:guide orient="horz" pos="972"/>
        <p:guide orient="horz" pos="1620"/>
        <p:guide pos="28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本孝志(PVC)" userId="21d7afa0-1c0b-42ea-b0d2-7a09fb4cb2b5" providerId="ADAL" clId="{205E297C-E758-4C11-9ACA-492D04DB3B42}"/>
    <pc:docChg chg="modSld">
      <pc:chgData name="松本孝志(PVC)" userId="21d7afa0-1c0b-42ea-b0d2-7a09fb4cb2b5" providerId="ADAL" clId="{205E297C-E758-4C11-9ACA-492D04DB3B42}" dt="2025-08-23T08:40:32.891" v="18" actId="14100"/>
      <pc:docMkLst>
        <pc:docMk/>
      </pc:docMkLst>
      <pc:sldChg chg="modSp mod">
        <pc:chgData name="松本孝志(PVC)" userId="21d7afa0-1c0b-42ea-b0d2-7a09fb4cb2b5" providerId="ADAL" clId="{205E297C-E758-4C11-9ACA-492D04DB3B42}" dt="2025-08-23T08:40:32.891" v="18" actId="14100"/>
        <pc:sldMkLst>
          <pc:docMk/>
          <pc:sldMk cId="2824129592" sldId="269"/>
        </pc:sldMkLst>
        <pc:spChg chg="mod">
          <ac:chgData name="松本孝志(PVC)" userId="21d7afa0-1c0b-42ea-b0d2-7a09fb4cb2b5" providerId="ADAL" clId="{205E297C-E758-4C11-9ACA-492D04DB3B42}" dt="2025-08-23T08:40:32.891" v="18" actId="14100"/>
          <ac:spMkLst>
            <pc:docMk/>
            <pc:sldMk cId="2824129592" sldId="269"/>
            <ac:spMk id="3" creationId="{3DA26C59-6B0E-5BA9-60D9-D02E5A40C1EE}"/>
          </ac:spMkLst>
        </pc:spChg>
        <pc:spChg chg="mod">
          <ac:chgData name="松本孝志(PVC)" userId="21d7afa0-1c0b-42ea-b0d2-7a09fb4cb2b5" providerId="ADAL" clId="{205E297C-E758-4C11-9ACA-492D04DB3B42}" dt="2025-08-23T08:39:55.943" v="11" actId="1076"/>
          <ac:spMkLst>
            <pc:docMk/>
            <pc:sldMk cId="2824129592" sldId="269"/>
            <ac:spMk id="5" creationId="{939A31EE-A4A8-A672-BC78-CB10186DDC20}"/>
          </ac:spMkLst>
        </pc:spChg>
      </pc:sldChg>
    </pc:docChg>
  </pc:docChgLst>
  <pc:docChgLst>
    <pc:chgData name="松本孝志(PVC)" userId="21d7afa0-1c0b-42ea-b0d2-7a09fb4cb2b5" providerId="ADAL" clId="{40EEE68B-CE85-4F98-A3D7-564BB82E76DB}"/>
    <pc:docChg chg="custSel modSld sldOrd">
      <pc:chgData name="松本孝志(PVC)" userId="21d7afa0-1c0b-42ea-b0d2-7a09fb4cb2b5" providerId="ADAL" clId="{40EEE68B-CE85-4F98-A3D7-564BB82E76DB}" dt="2025-08-25T06:42:28.210" v="76" actId="478"/>
      <pc:docMkLst>
        <pc:docMk/>
      </pc:docMkLst>
      <pc:sldChg chg="modAnim">
        <pc:chgData name="松本孝志(PVC)" userId="21d7afa0-1c0b-42ea-b0d2-7a09fb4cb2b5" providerId="ADAL" clId="{40EEE68B-CE85-4F98-A3D7-564BB82E76DB}" dt="2025-08-25T06:40:53.163" v="75"/>
        <pc:sldMkLst>
          <pc:docMk/>
          <pc:sldMk cId="3799637116" sldId="2147471402"/>
        </pc:sldMkLst>
      </pc:sldChg>
      <pc:sldChg chg="ord">
        <pc:chgData name="松本孝志(PVC)" userId="21d7afa0-1c0b-42ea-b0d2-7a09fb4cb2b5" providerId="ADAL" clId="{40EEE68B-CE85-4F98-A3D7-564BB82E76DB}" dt="2025-08-25T06:33:11.049" v="17" actId="20578"/>
        <pc:sldMkLst>
          <pc:docMk/>
          <pc:sldMk cId="4256046091" sldId="2147471422"/>
        </pc:sldMkLst>
      </pc:sldChg>
      <pc:sldChg chg="addSp delSp modSp mod delAnim modAnim">
        <pc:chgData name="松本孝志(PVC)" userId="21d7afa0-1c0b-42ea-b0d2-7a09fb4cb2b5" providerId="ADAL" clId="{40EEE68B-CE85-4F98-A3D7-564BB82E76DB}" dt="2025-08-25T06:33:06.456" v="16" actId="14100"/>
        <pc:sldMkLst>
          <pc:docMk/>
          <pc:sldMk cId="1452116435" sldId="2147471424"/>
        </pc:sldMkLst>
      </pc:sldChg>
      <pc:sldChg chg="addSp delSp modSp mod delAnim modAnim">
        <pc:chgData name="松本孝志(PVC)" userId="21d7afa0-1c0b-42ea-b0d2-7a09fb4cb2b5" providerId="ADAL" clId="{40EEE68B-CE85-4F98-A3D7-564BB82E76DB}" dt="2025-08-25T06:35:31.254" v="37" actId="1076"/>
        <pc:sldMkLst>
          <pc:docMk/>
          <pc:sldMk cId="128008629" sldId="2147471427"/>
        </pc:sldMkLst>
      </pc:sldChg>
      <pc:sldChg chg="addSp delSp modSp mod delAnim modAnim">
        <pc:chgData name="松本孝志(PVC)" userId="21d7afa0-1c0b-42ea-b0d2-7a09fb4cb2b5" providerId="ADAL" clId="{40EEE68B-CE85-4F98-A3D7-564BB82E76DB}" dt="2025-08-25T06:37:01.788" v="53" actId="13822"/>
        <pc:sldMkLst>
          <pc:docMk/>
          <pc:sldMk cId="2505411934" sldId="2147471428"/>
        </pc:sldMkLst>
      </pc:sldChg>
      <pc:sldChg chg="addSp delSp modSp mod delAnim modAnim">
        <pc:chgData name="松本孝志(PVC)" userId="21d7afa0-1c0b-42ea-b0d2-7a09fb4cb2b5" providerId="ADAL" clId="{40EEE68B-CE85-4F98-A3D7-564BB82E76DB}" dt="2025-08-25T06:42:28.210" v="76" actId="478"/>
        <pc:sldMkLst>
          <pc:docMk/>
          <pc:sldMk cId="2904524591" sldId="2147471429"/>
        </pc:sldMkLst>
      </pc:sldChg>
    </pc:docChg>
  </pc:docChgLst>
  <pc:docChgLst>
    <pc:chgData name="松本孝志(PVC)" userId="21d7afa0-1c0b-42ea-b0d2-7a09fb4cb2b5" providerId="ADAL" clId="{81D59135-FDF4-4B9D-B672-B4A2746EBBC7}"/>
    <pc:docChg chg="custSel modSld">
      <pc:chgData name="松本孝志(PVC)" userId="21d7afa0-1c0b-42ea-b0d2-7a09fb4cb2b5" providerId="ADAL" clId="{81D59135-FDF4-4B9D-B672-B4A2746EBBC7}" dt="2025-09-02T07:31:42.229" v="209"/>
      <pc:docMkLst>
        <pc:docMk/>
      </pc:docMkLst>
      <pc:sldChg chg="modSp mod modNotesTx">
        <pc:chgData name="松本孝志(PVC)" userId="21d7afa0-1c0b-42ea-b0d2-7a09fb4cb2b5" providerId="ADAL" clId="{81D59135-FDF4-4B9D-B672-B4A2746EBBC7}" dt="2025-09-02T07:12:35.492" v="23" actId="20577"/>
        <pc:sldMkLst>
          <pc:docMk/>
          <pc:sldMk cId="2824129592" sldId="269"/>
        </pc:sldMkLst>
        <pc:spChg chg="mod">
          <ac:chgData name="松本孝志(PVC)" userId="21d7afa0-1c0b-42ea-b0d2-7a09fb4cb2b5" providerId="ADAL" clId="{81D59135-FDF4-4B9D-B672-B4A2746EBBC7}" dt="2025-09-02T07:09:50.449" v="18" actId="255"/>
          <ac:spMkLst>
            <pc:docMk/>
            <pc:sldMk cId="2824129592" sldId="269"/>
            <ac:spMk id="3" creationId="{3DA26C59-6B0E-5BA9-60D9-D02E5A40C1EE}"/>
          </ac:spMkLst>
        </pc:spChg>
        <pc:spChg chg="mod">
          <ac:chgData name="松本孝志(PVC)" userId="21d7afa0-1c0b-42ea-b0d2-7a09fb4cb2b5" providerId="ADAL" clId="{81D59135-FDF4-4B9D-B672-B4A2746EBBC7}" dt="2025-09-02T07:09:18.595" v="7" actId="1076"/>
          <ac:spMkLst>
            <pc:docMk/>
            <pc:sldMk cId="2824129592" sldId="269"/>
            <ac:spMk id="5" creationId="{939A31EE-A4A8-A672-BC78-CB10186DDC20}"/>
          </ac:spMkLst>
        </pc:spChg>
      </pc:sldChg>
      <pc:sldChg chg="addSp delSp modSp mod delAnim modAnim modNotesTx">
        <pc:chgData name="松本孝志(PVC)" userId="21d7afa0-1c0b-42ea-b0d2-7a09fb4cb2b5" providerId="ADAL" clId="{81D59135-FDF4-4B9D-B672-B4A2746EBBC7}" dt="2025-09-02T07:31:42.229" v="209"/>
        <pc:sldMkLst>
          <pc:docMk/>
          <pc:sldMk cId="2327053704" sldId="2147471426"/>
        </pc:sldMkLst>
        <pc:spChg chg="mod">
          <ac:chgData name="松本孝志(PVC)" userId="21d7afa0-1c0b-42ea-b0d2-7a09fb4cb2b5" providerId="ADAL" clId="{81D59135-FDF4-4B9D-B672-B4A2746EBBC7}" dt="2025-09-02T07:14:24.491" v="79" actId="255"/>
          <ac:spMkLst>
            <pc:docMk/>
            <pc:sldMk cId="2327053704" sldId="2147471426"/>
            <ac:spMk id="4" creationId="{5B01140E-0901-E916-55FE-B823F7621DAA}"/>
          </ac:spMkLst>
        </pc:spChg>
        <pc:spChg chg="add mod">
          <ac:chgData name="松本孝志(PVC)" userId="21d7afa0-1c0b-42ea-b0d2-7a09fb4cb2b5" providerId="ADAL" clId="{81D59135-FDF4-4B9D-B672-B4A2746EBBC7}" dt="2025-09-02T07:31:21.514" v="204" actId="164"/>
          <ac:spMkLst>
            <pc:docMk/>
            <pc:sldMk cId="2327053704" sldId="2147471426"/>
            <ac:spMk id="7" creationId="{5C2D742E-38F0-28AF-AA20-2A17AF4FE18A}"/>
          </ac:spMkLst>
        </pc:spChg>
        <pc:spChg chg="add mod">
          <ac:chgData name="松本孝志(PVC)" userId="21d7afa0-1c0b-42ea-b0d2-7a09fb4cb2b5" providerId="ADAL" clId="{81D59135-FDF4-4B9D-B672-B4A2746EBBC7}" dt="2025-09-02T07:31:10.837" v="202" actId="164"/>
          <ac:spMkLst>
            <pc:docMk/>
            <pc:sldMk cId="2327053704" sldId="2147471426"/>
            <ac:spMk id="12" creationId="{AE115D2B-09DE-E6B6-EB8D-1A377EA62FEF}"/>
          </ac:spMkLst>
        </pc:spChg>
        <pc:spChg chg="add mod">
          <ac:chgData name="松本孝志(PVC)" userId="21d7afa0-1c0b-42ea-b0d2-7a09fb4cb2b5" providerId="ADAL" clId="{81D59135-FDF4-4B9D-B672-B4A2746EBBC7}" dt="2025-09-02T07:31:30.829" v="206" actId="164"/>
          <ac:spMkLst>
            <pc:docMk/>
            <pc:sldMk cId="2327053704" sldId="2147471426"/>
            <ac:spMk id="14" creationId="{3062BABC-6D5E-4A89-1725-2CC331F93295}"/>
          </ac:spMkLst>
        </pc:spChg>
        <pc:spChg chg="add mod">
          <ac:chgData name="松本孝志(PVC)" userId="21d7afa0-1c0b-42ea-b0d2-7a09fb4cb2b5" providerId="ADAL" clId="{81D59135-FDF4-4B9D-B672-B4A2746EBBC7}" dt="2025-09-02T07:31:38.892" v="208" actId="164"/>
          <ac:spMkLst>
            <pc:docMk/>
            <pc:sldMk cId="2327053704" sldId="2147471426"/>
            <ac:spMk id="20" creationId="{2677A95C-4B34-54AD-7421-0C7AF20B95D8}"/>
          </ac:spMkLst>
        </pc:spChg>
        <pc:spChg chg="mod">
          <ac:chgData name="松本孝志(PVC)" userId="21d7afa0-1c0b-42ea-b0d2-7a09fb4cb2b5" providerId="ADAL" clId="{81D59135-FDF4-4B9D-B672-B4A2746EBBC7}" dt="2025-09-02T07:14:43.685" v="80" actId="255"/>
          <ac:spMkLst>
            <pc:docMk/>
            <pc:sldMk cId="2327053704" sldId="2147471426"/>
            <ac:spMk id="28" creationId="{26E778A5-9B6C-2461-0D2F-457A8E7754C3}"/>
          </ac:spMkLst>
        </pc:spChg>
        <pc:grpChg chg="add mod">
          <ac:chgData name="松本孝志(PVC)" userId="21d7afa0-1c0b-42ea-b0d2-7a09fb4cb2b5" providerId="ADAL" clId="{81D59135-FDF4-4B9D-B672-B4A2746EBBC7}" dt="2025-09-02T07:31:10.837" v="202" actId="164"/>
          <ac:grpSpMkLst>
            <pc:docMk/>
            <pc:sldMk cId="2327053704" sldId="2147471426"/>
            <ac:grpSpMk id="30" creationId="{26E7F136-604F-436A-C3CF-36B96DE39917}"/>
          </ac:grpSpMkLst>
        </pc:grpChg>
        <pc:grpChg chg="add mod">
          <ac:chgData name="松本孝志(PVC)" userId="21d7afa0-1c0b-42ea-b0d2-7a09fb4cb2b5" providerId="ADAL" clId="{81D59135-FDF4-4B9D-B672-B4A2746EBBC7}" dt="2025-09-02T07:31:21.514" v="204" actId="164"/>
          <ac:grpSpMkLst>
            <pc:docMk/>
            <pc:sldMk cId="2327053704" sldId="2147471426"/>
            <ac:grpSpMk id="31" creationId="{E25ED427-695F-496B-D8A8-63664760C85C}"/>
          </ac:grpSpMkLst>
        </pc:grpChg>
        <pc:grpChg chg="add mod">
          <ac:chgData name="松本孝志(PVC)" userId="21d7afa0-1c0b-42ea-b0d2-7a09fb4cb2b5" providerId="ADAL" clId="{81D59135-FDF4-4B9D-B672-B4A2746EBBC7}" dt="2025-09-02T07:31:30.829" v="206" actId="164"/>
          <ac:grpSpMkLst>
            <pc:docMk/>
            <pc:sldMk cId="2327053704" sldId="2147471426"/>
            <ac:grpSpMk id="32" creationId="{714E1D3D-94AD-59EF-B149-7062C77CA9A4}"/>
          </ac:grpSpMkLst>
        </pc:grpChg>
        <pc:grpChg chg="add mod">
          <ac:chgData name="松本孝志(PVC)" userId="21d7afa0-1c0b-42ea-b0d2-7a09fb4cb2b5" providerId="ADAL" clId="{81D59135-FDF4-4B9D-B672-B4A2746EBBC7}" dt="2025-09-02T07:31:38.892" v="208" actId="164"/>
          <ac:grpSpMkLst>
            <pc:docMk/>
            <pc:sldMk cId="2327053704" sldId="2147471426"/>
            <ac:grpSpMk id="33" creationId="{4C3D2938-C403-C634-3E4B-05D70ADA0F3F}"/>
          </ac:grpSpMkLst>
        </pc:grpChg>
        <pc:picChg chg="add mod">
          <ac:chgData name="松本孝志(PVC)" userId="21d7afa0-1c0b-42ea-b0d2-7a09fb4cb2b5" providerId="ADAL" clId="{81D59135-FDF4-4B9D-B672-B4A2746EBBC7}" dt="2025-09-02T07:31:10.837" v="202" actId="164"/>
          <ac:picMkLst>
            <pc:docMk/>
            <pc:sldMk cId="2327053704" sldId="2147471426"/>
            <ac:picMk id="22" creationId="{3B4533FA-6415-601F-500A-261415624FDD}"/>
          </ac:picMkLst>
        </pc:picChg>
        <pc:picChg chg="add mod">
          <ac:chgData name="松本孝志(PVC)" userId="21d7afa0-1c0b-42ea-b0d2-7a09fb4cb2b5" providerId="ADAL" clId="{81D59135-FDF4-4B9D-B672-B4A2746EBBC7}" dt="2025-09-02T07:31:21.514" v="204" actId="164"/>
          <ac:picMkLst>
            <pc:docMk/>
            <pc:sldMk cId="2327053704" sldId="2147471426"/>
            <ac:picMk id="24" creationId="{21FC2646-8361-341A-4779-F49ED86767EE}"/>
          </ac:picMkLst>
        </pc:picChg>
        <pc:picChg chg="add mod">
          <ac:chgData name="松本孝志(PVC)" userId="21d7afa0-1c0b-42ea-b0d2-7a09fb4cb2b5" providerId="ADAL" clId="{81D59135-FDF4-4B9D-B672-B4A2746EBBC7}" dt="2025-09-02T07:31:30.829" v="206" actId="164"/>
          <ac:picMkLst>
            <pc:docMk/>
            <pc:sldMk cId="2327053704" sldId="2147471426"/>
            <ac:picMk id="26" creationId="{5E80821B-F698-B7D2-A24C-C7ABDE382920}"/>
          </ac:picMkLst>
        </pc:picChg>
        <pc:picChg chg="add mod">
          <ac:chgData name="松本孝志(PVC)" userId="21d7afa0-1c0b-42ea-b0d2-7a09fb4cb2b5" providerId="ADAL" clId="{81D59135-FDF4-4B9D-B672-B4A2746EBBC7}" dt="2025-09-02T07:31:38.892" v="208" actId="164"/>
          <ac:picMkLst>
            <pc:docMk/>
            <pc:sldMk cId="2327053704" sldId="2147471426"/>
            <ac:picMk id="29" creationId="{C476512C-2D84-8C0F-2664-65A4EC93BCAB}"/>
          </ac:picMkLst>
        </pc:picChg>
      </pc:sldChg>
    </pc:docChg>
  </pc:docChgLst>
  <pc:docChgLst>
    <pc:chgData name="松本孝志(PVC)" userId="21d7afa0-1c0b-42ea-b0d2-7a09fb4cb2b5" providerId="ADAL" clId="{2C2822E7-8274-4266-AFDE-43F11A10D9AD}"/>
    <pc:docChg chg="undo custSel delSld modSld modSection">
      <pc:chgData name="松本孝志(PVC)" userId="21d7afa0-1c0b-42ea-b0d2-7a09fb4cb2b5" providerId="ADAL" clId="{2C2822E7-8274-4266-AFDE-43F11A10D9AD}" dt="2025-09-05T08:37:23.678" v="1335"/>
      <pc:docMkLst>
        <pc:docMk/>
      </pc:docMkLst>
      <pc:sldChg chg="addSp delSp modSp mod delAnim modAnim modNotesTx">
        <pc:chgData name="松本孝志(PVC)" userId="21d7afa0-1c0b-42ea-b0d2-7a09fb4cb2b5" providerId="ADAL" clId="{2C2822E7-8274-4266-AFDE-43F11A10D9AD}" dt="2025-09-05T06:46:01.776" v="98" actId="1076"/>
        <pc:sldMkLst>
          <pc:docMk/>
          <pc:sldMk cId="2824226721" sldId="2076137284"/>
        </pc:sldMkLst>
        <pc:spChg chg="add mod">
          <ac:chgData name="松本孝志(PVC)" userId="21d7afa0-1c0b-42ea-b0d2-7a09fb4cb2b5" providerId="ADAL" clId="{2C2822E7-8274-4266-AFDE-43F11A10D9AD}" dt="2025-09-05T06:46:01.776" v="98" actId="1076"/>
          <ac:spMkLst>
            <pc:docMk/>
            <pc:sldMk cId="2824226721" sldId="2076137284"/>
            <ac:spMk id="10" creationId="{B8BDF8D0-5A8F-941E-734F-1DB4612F33DE}"/>
          </ac:spMkLst>
        </pc:spChg>
        <pc:spChg chg="del topLvl">
          <ac:chgData name="松本孝志(PVC)" userId="21d7afa0-1c0b-42ea-b0d2-7a09fb4cb2b5" providerId="ADAL" clId="{2C2822E7-8274-4266-AFDE-43F11A10D9AD}" dt="2025-09-05T06:36:07.405" v="4" actId="478"/>
          <ac:spMkLst>
            <pc:docMk/>
            <pc:sldMk cId="2824226721" sldId="2076137284"/>
            <ac:spMk id="14" creationId="{F525735F-DAF6-CB8C-17C5-C4689A83E508}"/>
          </ac:spMkLst>
        </pc:spChg>
        <pc:spChg chg="del topLvl">
          <ac:chgData name="松本孝志(PVC)" userId="21d7afa0-1c0b-42ea-b0d2-7a09fb4cb2b5" providerId="ADAL" clId="{2C2822E7-8274-4266-AFDE-43F11A10D9AD}" dt="2025-09-05T06:36:05.662" v="3" actId="478"/>
          <ac:spMkLst>
            <pc:docMk/>
            <pc:sldMk cId="2824226721" sldId="2076137284"/>
            <ac:spMk id="15" creationId="{89B2718D-3F20-D0AB-3A55-CED3CF0DC805}"/>
          </ac:spMkLst>
        </pc:spChg>
        <pc:spChg chg="add mod">
          <ac:chgData name="松本孝志(PVC)" userId="21d7afa0-1c0b-42ea-b0d2-7a09fb4cb2b5" providerId="ADAL" clId="{2C2822E7-8274-4266-AFDE-43F11A10D9AD}" dt="2025-09-05T06:45:24.922" v="90"/>
          <ac:spMkLst>
            <pc:docMk/>
            <pc:sldMk cId="2824226721" sldId="2076137284"/>
            <ac:spMk id="18" creationId="{BC6DF3EE-0965-F170-20F5-AA83EDADC8A4}"/>
          </ac:spMkLst>
        </pc:spChg>
        <pc:spChg chg="add mod">
          <ac:chgData name="松本孝志(PVC)" userId="21d7afa0-1c0b-42ea-b0d2-7a09fb4cb2b5" providerId="ADAL" clId="{2C2822E7-8274-4266-AFDE-43F11A10D9AD}" dt="2025-09-05T06:45:00.683" v="88" actId="20577"/>
          <ac:spMkLst>
            <pc:docMk/>
            <pc:sldMk cId="2824226721" sldId="2076137284"/>
            <ac:spMk id="25" creationId="{B7258037-FA07-9D3C-E7B9-FF1967322711}"/>
          </ac:spMkLst>
        </pc:spChg>
        <pc:spChg chg="add mod">
          <ac:chgData name="松本孝志(PVC)" userId="21d7afa0-1c0b-42ea-b0d2-7a09fb4cb2b5" providerId="ADAL" clId="{2C2822E7-8274-4266-AFDE-43F11A10D9AD}" dt="2025-09-05T06:44:03.604" v="83" actId="164"/>
          <ac:spMkLst>
            <pc:docMk/>
            <pc:sldMk cId="2824226721" sldId="2076137284"/>
            <ac:spMk id="26" creationId="{AB24FC65-7334-DB21-04B6-B899263DD4B1}"/>
          </ac:spMkLst>
        </pc:spChg>
        <pc:grpChg chg="del">
          <ac:chgData name="松本孝志(PVC)" userId="21d7afa0-1c0b-42ea-b0d2-7a09fb4cb2b5" providerId="ADAL" clId="{2C2822E7-8274-4266-AFDE-43F11A10D9AD}" dt="2025-09-05T06:37:43.887" v="5" actId="478"/>
          <ac:grpSpMkLst>
            <pc:docMk/>
            <pc:sldMk cId="2824226721" sldId="2076137284"/>
            <ac:grpSpMk id="11" creationId="{0F421A0B-00FD-2863-497E-7F0B46F7D2FF}"/>
          </ac:grpSpMkLst>
        </pc:grpChg>
        <pc:grpChg chg="add mod">
          <ac:chgData name="松本孝志(PVC)" userId="21d7afa0-1c0b-42ea-b0d2-7a09fb4cb2b5" providerId="ADAL" clId="{2C2822E7-8274-4266-AFDE-43F11A10D9AD}" dt="2025-09-05T06:45:24.922" v="90"/>
          <ac:grpSpMkLst>
            <pc:docMk/>
            <pc:sldMk cId="2824226721" sldId="2076137284"/>
            <ac:grpSpMk id="12" creationId="{1F5E6AC4-A2C4-1D21-909E-9CA823704129}"/>
          </ac:grpSpMkLst>
        </pc:grpChg>
        <pc:grpChg chg="del">
          <ac:chgData name="松本孝志(PVC)" userId="21d7afa0-1c0b-42ea-b0d2-7a09fb4cb2b5" providerId="ADAL" clId="{2C2822E7-8274-4266-AFDE-43F11A10D9AD}" dt="2025-09-05T06:36:05.662" v="3" actId="478"/>
          <ac:grpSpMkLst>
            <pc:docMk/>
            <pc:sldMk cId="2824226721" sldId="2076137284"/>
            <ac:grpSpMk id="16" creationId="{1030418D-6F3F-70D4-6276-EF9DE9A8F11C}"/>
          </ac:grpSpMkLst>
        </pc:grpChg>
        <pc:grpChg chg="del">
          <ac:chgData name="松本孝志(PVC)" userId="21d7afa0-1c0b-42ea-b0d2-7a09fb4cb2b5" providerId="ADAL" clId="{2C2822E7-8274-4266-AFDE-43F11A10D9AD}" dt="2025-09-05T06:35:56.709" v="2" actId="478"/>
          <ac:grpSpMkLst>
            <pc:docMk/>
            <pc:sldMk cId="2824226721" sldId="2076137284"/>
            <ac:grpSpMk id="20" creationId="{97453EEB-3BFA-F7F9-5170-650A6E015576}"/>
          </ac:grpSpMkLst>
        </pc:grpChg>
        <pc:grpChg chg="add mod">
          <ac:chgData name="松本孝志(PVC)" userId="21d7afa0-1c0b-42ea-b0d2-7a09fb4cb2b5" providerId="ADAL" clId="{2C2822E7-8274-4266-AFDE-43F11A10D9AD}" dt="2025-09-05T06:45:24.922" v="90"/>
          <ac:grpSpMkLst>
            <pc:docMk/>
            <pc:sldMk cId="2824226721" sldId="2076137284"/>
            <ac:grpSpMk id="21" creationId="{0F4402EA-BFFD-7899-7AFE-F3EB7EC15EB7}"/>
          </ac:grpSpMkLst>
        </pc:grpChg>
        <pc:grpChg chg="add mod">
          <ac:chgData name="松本孝志(PVC)" userId="21d7afa0-1c0b-42ea-b0d2-7a09fb4cb2b5" providerId="ADAL" clId="{2C2822E7-8274-4266-AFDE-43F11A10D9AD}" dt="2025-09-05T06:44:03.604" v="83" actId="164"/>
          <ac:grpSpMkLst>
            <pc:docMk/>
            <pc:sldMk cId="2824226721" sldId="2076137284"/>
            <ac:grpSpMk id="27" creationId="{CF0FA8CC-22AA-4C60-9FD7-42115EE5EDD1}"/>
          </ac:grpSpMkLst>
        </pc:grpChg>
        <pc:picChg chg="add mod">
          <ac:chgData name="松本孝志(PVC)" userId="21d7afa0-1c0b-42ea-b0d2-7a09fb4cb2b5" providerId="ADAL" clId="{2C2822E7-8274-4266-AFDE-43F11A10D9AD}" dt="2025-09-05T06:45:47.750" v="95" actId="1076"/>
          <ac:picMkLst>
            <pc:docMk/>
            <pc:sldMk cId="2824226721" sldId="2076137284"/>
            <ac:picMk id="8" creationId="{BEFD62D5-42C0-1F1F-BE36-67D7BC17579F}"/>
          </ac:picMkLst>
        </pc:picChg>
        <pc:picChg chg="del">
          <ac:chgData name="松本孝志(PVC)" userId="21d7afa0-1c0b-42ea-b0d2-7a09fb4cb2b5" providerId="ADAL" clId="{2C2822E7-8274-4266-AFDE-43F11A10D9AD}" dt="2025-09-05T06:35:48.204" v="1" actId="478"/>
          <ac:picMkLst>
            <pc:docMk/>
            <pc:sldMk cId="2824226721" sldId="2076137284"/>
            <ac:picMk id="13" creationId="{50784912-1252-97F4-DD3D-3A49F449B454}"/>
          </ac:picMkLst>
        </pc:picChg>
        <pc:picChg chg="add mod">
          <ac:chgData name="松本孝志(PVC)" userId="21d7afa0-1c0b-42ea-b0d2-7a09fb4cb2b5" providerId="ADAL" clId="{2C2822E7-8274-4266-AFDE-43F11A10D9AD}" dt="2025-09-05T06:41:55.562" v="62" actId="13822"/>
          <ac:picMkLst>
            <pc:docMk/>
            <pc:sldMk cId="2824226721" sldId="2076137284"/>
            <ac:picMk id="23" creationId="{01B9ACA2-03CF-801E-EE4D-48E2776266D2}"/>
          </ac:picMkLst>
        </pc:picChg>
      </pc:sldChg>
      <pc:sldChg chg="addSp delSp modSp mod delAnim modAnim modNotesTx">
        <pc:chgData name="松本孝志(PVC)" userId="21d7afa0-1c0b-42ea-b0d2-7a09fb4cb2b5" providerId="ADAL" clId="{2C2822E7-8274-4266-AFDE-43F11A10D9AD}" dt="2025-09-05T07:06:33.249" v="235" actId="2085"/>
        <pc:sldMkLst>
          <pc:docMk/>
          <pc:sldMk cId="3713929797" sldId="2076137285"/>
        </pc:sldMkLst>
        <pc:spChg chg="add del">
          <ac:chgData name="松本孝志(PVC)" userId="21d7afa0-1c0b-42ea-b0d2-7a09fb4cb2b5" providerId="ADAL" clId="{2C2822E7-8274-4266-AFDE-43F11A10D9AD}" dt="2025-09-05T06:54:50.142" v="140" actId="478"/>
          <ac:spMkLst>
            <pc:docMk/>
            <pc:sldMk cId="3713929797" sldId="2076137285"/>
            <ac:spMk id="5" creationId="{E98C26B9-4895-3770-BF1F-1B7158C68E6C}"/>
          </ac:spMkLst>
        </pc:spChg>
        <pc:spChg chg="add mod">
          <ac:chgData name="松本孝志(PVC)" userId="21d7afa0-1c0b-42ea-b0d2-7a09fb4cb2b5" providerId="ADAL" clId="{2C2822E7-8274-4266-AFDE-43F11A10D9AD}" dt="2025-09-05T06:57:32.727" v="162" actId="164"/>
          <ac:spMkLst>
            <pc:docMk/>
            <pc:sldMk cId="3713929797" sldId="2076137285"/>
            <ac:spMk id="8" creationId="{5ECCF103-8A35-77D0-25FC-6C3FD1E0A20D}"/>
          </ac:spMkLst>
        </pc:spChg>
        <pc:spChg chg="add mod">
          <ac:chgData name="松本孝志(PVC)" userId="21d7afa0-1c0b-42ea-b0d2-7a09fb4cb2b5" providerId="ADAL" clId="{2C2822E7-8274-4266-AFDE-43F11A10D9AD}" dt="2025-09-05T06:57:32.727" v="162" actId="164"/>
          <ac:spMkLst>
            <pc:docMk/>
            <pc:sldMk cId="3713929797" sldId="2076137285"/>
            <ac:spMk id="10" creationId="{B370EB08-8510-1AFA-D4CB-5D2EB3897AEF}"/>
          </ac:spMkLst>
        </pc:spChg>
        <pc:spChg chg="add mod ord">
          <ac:chgData name="松本孝志(PVC)" userId="21d7afa0-1c0b-42ea-b0d2-7a09fb4cb2b5" providerId="ADAL" clId="{2C2822E7-8274-4266-AFDE-43F11A10D9AD}" dt="2025-09-05T07:02:18.804" v="201" actId="164"/>
          <ac:spMkLst>
            <pc:docMk/>
            <pc:sldMk cId="3713929797" sldId="2076137285"/>
            <ac:spMk id="17" creationId="{96CD2F8F-51DD-9468-B4E5-E222702D2D4A}"/>
          </ac:spMkLst>
        </pc:spChg>
        <pc:spChg chg="add mod">
          <ac:chgData name="松本孝志(PVC)" userId="21d7afa0-1c0b-42ea-b0d2-7a09fb4cb2b5" providerId="ADAL" clId="{2C2822E7-8274-4266-AFDE-43F11A10D9AD}" dt="2025-09-05T07:06:33.249" v="235" actId="2085"/>
          <ac:spMkLst>
            <pc:docMk/>
            <pc:sldMk cId="3713929797" sldId="2076137285"/>
            <ac:spMk id="21" creationId="{816A8CFF-438A-35D2-7245-95539FF1C42B}"/>
          </ac:spMkLst>
        </pc:spChg>
        <pc:spChg chg="del topLvl">
          <ac:chgData name="松本孝志(PVC)" userId="21d7afa0-1c0b-42ea-b0d2-7a09fb4cb2b5" providerId="ADAL" clId="{2C2822E7-8274-4266-AFDE-43F11A10D9AD}" dt="2025-09-05T06:48:45.629" v="106" actId="478"/>
          <ac:spMkLst>
            <pc:docMk/>
            <pc:sldMk cId="3713929797" sldId="2076137285"/>
            <ac:spMk id="23" creationId="{CC01F26D-7FFB-230C-E385-4AA7F20B0B59}"/>
          </ac:spMkLst>
        </pc:spChg>
        <pc:spChg chg="add mod">
          <ac:chgData name="松本孝志(PVC)" userId="21d7afa0-1c0b-42ea-b0d2-7a09fb4cb2b5" providerId="ADAL" clId="{2C2822E7-8274-4266-AFDE-43F11A10D9AD}" dt="2025-09-05T07:02:18.804" v="201" actId="164"/>
          <ac:spMkLst>
            <pc:docMk/>
            <pc:sldMk cId="3713929797" sldId="2076137285"/>
            <ac:spMk id="24" creationId="{36B2E467-CFF8-5404-FE0F-4ED1D717F178}"/>
          </ac:spMkLst>
        </pc:spChg>
        <pc:spChg chg="mod">
          <ac:chgData name="松本孝志(PVC)" userId="21d7afa0-1c0b-42ea-b0d2-7a09fb4cb2b5" providerId="ADAL" clId="{2C2822E7-8274-4266-AFDE-43F11A10D9AD}" dt="2025-09-05T06:49:31.979" v="113" actId="2711"/>
          <ac:spMkLst>
            <pc:docMk/>
            <pc:sldMk cId="3713929797" sldId="2076137285"/>
            <ac:spMk id="25" creationId="{1A6581B5-C8A0-C4B8-6ECF-EEEC90D8E2C7}"/>
          </ac:spMkLst>
        </pc:spChg>
        <pc:spChg chg="del topLvl">
          <ac:chgData name="松本孝志(PVC)" userId="21d7afa0-1c0b-42ea-b0d2-7a09fb4cb2b5" providerId="ADAL" clId="{2C2822E7-8274-4266-AFDE-43F11A10D9AD}" dt="2025-09-05T06:48:44.204" v="105" actId="478"/>
          <ac:spMkLst>
            <pc:docMk/>
            <pc:sldMk cId="3713929797" sldId="2076137285"/>
            <ac:spMk id="26" creationId="{0F446F3E-0C91-477A-83B4-C25016028A99}"/>
          </ac:spMkLst>
        </pc:spChg>
        <pc:spChg chg="add mod">
          <ac:chgData name="松本孝志(PVC)" userId="21d7afa0-1c0b-42ea-b0d2-7a09fb4cb2b5" providerId="ADAL" clId="{2C2822E7-8274-4266-AFDE-43F11A10D9AD}" dt="2025-09-05T07:03:57.671" v="219" actId="164"/>
          <ac:spMkLst>
            <pc:docMk/>
            <pc:sldMk cId="3713929797" sldId="2076137285"/>
            <ac:spMk id="30" creationId="{DBFCA31F-9AAF-2FB1-6672-A1C83F7781A2}"/>
          </ac:spMkLst>
        </pc:spChg>
        <pc:spChg chg="add mod">
          <ac:chgData name="松本孝志(PVC)" userId="21d7afa0-1c0b-42ea-b0d2-7a09fb4cb2b5" providerId="ADAL" clId="{2C2822E7-8274-4266-AFDE-43F11A10D9AD}" dt="2025-09-05T07:03:57.671" v="219" actId="164"/>
          <ac:spMkLst>
            <pc:docMk/>
            <pc:sldMk cId="3713929797" sldId="2076137285"/>
            <ac:spMk id="32" creationId="{964B371B-B0E5-CB5D-F3BF-F5CFCE242A98}"/>
          </ac:spMkLst>
        </pc:spChg>
        <pc:grpChg chg="add mod">
          <ac:chgData name="松本孝志(PVC)" userId="21d7afa0-1c0b-42ea-b0d2-7a09fb4cb2b5" providerId="ADAL" clId="{2C2822E7-8274-4266-AFDE-43F11A10D9AD}" dt="2025-09-05T06:57:32.727" v="162" actId="164"/>
          <ac:grpSpMkLst>
            <pc:docMk/>
            <pc:sldMk cId="3713929797" sldId="2076137285"/>
            <ac:grpSpMk id="12" creationId="{A8C1E38D-D9C7-DAEF-7830-DA9767ACA701}"/>
          </ac:grpSpMkLst>
        </pc:grpChg>
        <pc:grpChg chg="del">
          <ac:chgData name="松本孝志(PVC)" userId="21d7afa0-1c0b-42ea-b0d2-7a09fb4cb2b5" providerId="ADAL" clId="{2C2822E7-8274-4266-AFDE-43F11A10D9AD}" dt="2025-09-05T06:48:46.278" v="107" actId="478"/>
          <ac:grpSpMkLst>
            <pc:docMk/>
            <pc:sldMk cId="3713929797" sldId="2076137285"/>
            <ac:grpSpMk id="19" creationId="{2117ED3D-325C-5D68-4D17-9E961445B9F2}"/>
          </ac:grpSpMkLst>
        </pc:grpChg>
        <pc:grpChg chg="add mod">
          <ac:chgData name="松本孝志(PVC)" userId="21d7afa0-1c0b-42ea-b0d2-7a09fb4cb2b5" providerId="ADAL" clId="{2C2822E7-8274-4266-AFDE-43F11A10D9AD}" dt="2025-09-05T07:00:31.596" v="180" actId="164"/>
          <ac:grpSpMkLst>
            <pc:docMk/>
            <pc:sldMk cId="3713929797" sldId="2076137285"/>
            <ac:grpSpMk id="22" creationId="{5AACBD5C-E324-D428-6313-6D6D76A209DF}"/>
          </ac:grpSpMkLst>
        </pc:grpChg>
        <pc:grpChg chg="del">
          <ac:chgData name="松本孝志(PVC)" userId="21d7afa0-1c0b-42ea-b0d2-7a09fb4cb2b5" providerId="ADAL" clId="{2C2822E7-8274-4266-AFDE-43F11A10D9AD}" dt="2025-09-05T06:48:44.204" v="105" actId="478"/>
          <ac:grpSpMkLst>
            <pc:docMk/>
            <pc:sldMk cId="3713929797" sldId="2076137285"/>
            <ac:grpSpMk id="27" creationId="{1D2BADC8-7696-DAEE-B09F-B6D854FF5674}"/>
          </ac:grpSpMkLst>
        </pc:grpChg>
        <pc:grpChg chg="add mod">
          <ac:chgData name="松本孝志(PVC)" userId="21d7afa0-1c0b-42ea-b0d2-7a09fb4cb2b5" providerId="ADAL" clId="{2C2822E7-8274-4266-AFDE-43F11A10D9AD}" dt="2025-09-05T07:02:18.804" v="201" actId="164"/>
          <ac:grpSpMkLst>
            <pc:docMk/>
            <pc:sldMk cId="3713929797" sldId="2076137285"/>
            <ac:grpSpMk id="28" creationId="{19DFAA6A-F0A5-96AC-4421-8CCDCE078851}"/>
          </ac:grpSpMkLst>
        </pc:grpChg>
        <pc:grpChg chg="del">
          <ac:chgData name="松本孝志(PVC)" userId="21d7afa0-1c0b-42ea-b0d2-7a09fb4cb2b5" providerId="ADAL" clId="{2C2822E7-8274-4266-AFDE-43F11A10D9AD}" dt="2025-09-05T06:48:39.073" v="102" actId="478"/>
          <ac:grpSpMkLst>
            <pc:docMk/>
            <pc:sldMk cId="3713929797" sldId="2076137285"/>
            <ac:grpSpMk id="34" creationId="{C82332EC-2B8A-3AC0-EB9A-AF8E075F113A}"/>
          </ac:grpSpMkLst>
        </pc:grpChg>
        <pc:grpChg chg="add mod">
          <ac:chgData name="松本孝志(PVC)" userId="21d7afa0-1c0b-42ea-b0d2-7a09fb4cb2b5" providerId="ADAL" clId="{2C2822E7-8274-4266-AFDE-43F11A10D9AD}" dt="2025-09-05T07:03:57.671" v="219" actId="164"/>
          <ac:grpSpMkLst>
            <pc:docMk/>
            <pc:sldMk cId="3713929797" sldId="2076137285"/>
            <ac:grpSpMk id="35" creationId="{694443A3-4F84-E430-F67E-F8FA413DB9CA}"/>
          </ac:grpSpMkLst>
        </pc:grpChg>
        <pc:grpChg chg="del">
          <ac:chgData name="松本孝志(PVC)" userId="21d7afa0-1c0b-42ea-b0d2-7a09fb4cb2b5" providerId="ADAL" clId="{2C2822E7-8274-4266-AFDE-43F11A10D9AD}" dt="2025-09-05T06:48:40.508" v="103" actId="478"/>
          <ac:grpSpMkLst>
            <pc:docMk/>
            <pc:sldMk cId="3713929797" sldId="2076137285"/>
            <ac:grpSpMk id="42" creationId="{B187B9D9-C019-41A3-0A0E-13749717B3B2}"/>
          </ac:grpSpMkLst>
        </pc:grpChg>
        <pc:grpChg chg="del">
          <ac:chgData name="松本孝志(PVC)" userId="21d7afa0-1c0b-42ea-b0d2-7a09fb4cb2b5" providerId="ADAL" clId="{2C2822E7-8274-4266-AFDE-43F11A10D9AD}" dt="2025-09-05T06:48:41.934" v="104" actId="478"/>
          <ac:grpSpMkLst>
            <pc:docMk/>
            <pc:sldMk cId="3713929797" sldId="2076137285"/>
            <ac:grpSpMk id="46" creationId="{B2099A60-D06D-0863-960D-49E27882CE9C}"/>
          </ac:grpSpMkLst>
        </pc:grpChg>
        <pc:picChg chg="add mod">
          <ac:chgData name="松本孝志(PVC)" userId="21d7afa0-1c0b-42ea-b0d2-7a09fb4cb2b5" providerId="ADAL" clId="{2C2822E7-8274-4266-AFDE-43F11A10D9AD}" dt="2025-09-05T06:55:19.832" v="146" actId="13822"/>
          <ac:picMkLst>
            <pc:docMk/>
            <pc:sldMk cId="3713929797" sldId="2076137285"/>
            <ac:picMk id="7" creationId="{7A83C753-FEBB-B4CA-EFB7-C9039D665BA5}"/>
          </ac:picMkLst>
        </pc:picChg>
        <pc:picChg chg="add mod">
          <ac:chgData name="松本孝志(PVC)" userId="21d7afa0-1c0b-42ea-b0d2-7a09fb4cb2b5" providerId="ADAL" clId="{2C2822E7-8274-4266-AFDE-43F11A10D9AD}" dt="2025-09-05T07:05:59.153" v="233" actId="13822"/>
          <ac:picMkLst>
            <pc:docMk/>
            <pc:sldMk cId="3713929797" sldId="2076137285"/>
            <ac:picMk id="15" creationId="{09E258A2-F6E4-B8F8-9DF1-B7FD9CF696DD}"/>
          </ac:picMkLst>
        </pc:picChg>
        <pc:picChg chg="del">
          <ac:chgData name="松本孝志(PVC)" userId="21d7afa0-1c0b-42ea-b0d2-7a09fb4cb2b5" providerId="ADAL" clId="{2C2822E7-8274-4266-AFDE-43F11A10D9AD}" dt="2025-09-05T06:48:38.259" v="101" actId="478"/>
          <ac:picMkLst>
            <pc:docMk/>
            <pc:sldMk cId="3713929797" sldId="2076137285"/>
            <ac:picMk id="38" creationId="{5D05E29B-E1F8-7C29-CDBD-506831F9C90C}"/>
          </ac:picMkLst>
        </pc:picChg>
      </pc:sldChg>
      <pc:sldChg chg="addSp delSp modSp mod delAnim modAnim modNotesTx">
        <pc:chgData name="松本孝志(PVC)" userId="21d7afa0-1c0b-42ea-b0d2-7a09fb4cb2b5" providerId="ADAL" clId="{2C2822E7-8274-4266-AFDE-43F11A10D9AD}" dt="2025-09-05T07:11:34.767" v="276"/>
        <pc:sldMkLst>
          <pc:docMk/>
          <pc:sldMk cId="3799637116" sldId="2147471402"/>
        </pc:sldMkLst>
        <pc:spChg chg="mod">
          <ac:chgData name="松本孝志(PVC)" userId="21d7afa0-1c0b-42ea-b0d2-7a09fb4cb2b5" providerId="ADAL" clId="{2C2822E7-8274-4266-AFDE-43F11A10D9AD}" dt="2025-09-05T07:07:37.524" v="242"/>
          <ac:spMkLst>
            <pc:docMk/>
            <pc:sldMk cId="3799637116" sldId="2147471402"/>
            <ac:spMk id="4" creationId="{C5BA21BB-4C7B-69F0-3918-8A4D543EAA44}"/>
          </ac:spMkLst>
        </pc:spChg>
        <pc:spChg chg="add mod">
          <ac:chgData name="松本孝志(PVC)" userId="21d7afa0-1c0b-42ea-b0d2-7a09fb4cb2b5" providerId="ADAL" clId="{2C2822E7-8274-4266-AFDE-43F11A10D9AD}" dt="2025-09-05T07:10:26.281" v="264" actId="164"/>
          <ac:spMkLst>
            <pc:docMk/>
            <pc:sldMk cId="3799637116" sldId="2147471402"/>
            <ac:spMk id="8" creationId="{9F63E8EF-94C1-8777-980B-8238491FF479}"/>
          </ac:spMkLst>
        </pc:spChg>
        <pc:spChg chg="add mod">
          <ac:chgData name="松本孝志(PVC)" userId="21d7afa0-1c0b-42ea-b0d2-7a09fb4cb2b5" providerId="ADAL" clId="{2C2822E7-8274-4266-AFDE-43F11A10D9AD}" dt="2025-09-05T07:10:26.281" v="264" actId="164"/>
          <ac:spMkLst>
            <pc:docMk/>
            <pc:sldMk cId="3799637116" sldId="2147471402"/>
            <ac:spMk id="10" creationId="{D5CD239C-B244-BB0B-DDBB-09BA18B982E2}"/>
          </ac:spMkLst>
        </pc:spChg>
        <pc:spChg chg="add mod">
          <ac:chgData name="松本孝志(PVC)" userId="21d7afa0-1c0b-42ea-b0d2-7a09fb4cb2b5" providerId="ADAL" clId="{2C2822E7-8274-4266-AFDE-43F11A10D9AD}" dt="2025-09-05T07:11:30.193" v="275" actId="1076"/>
          <ac:spMkLst>
            <pc:docMk/>
            <pc:sldMk cId="3799637116" sldId="2147471402"/>
            <ac:spMk id="15" creationId="{D2ABC1BD-C8DC-54A2-6A53-4967E684971F}"/>
          </ac:spMkLst>
        </pc:spChg>
        <pc:spChg chg="del">
          <ac:chgData name="松本孝志(PVC)" userId="21d7afa0-1c0b-42ea-b0d2-7a09fb4cb2b5" providerId="ADAL" clId="{2C2822E7-8274-4266-AFDE-43F11A10D9AD}" dt="2025-09-05T06:49:55.316" v="115" actId="478"/>
          <ac:spMkLst>
            <pc:docMk/>
            <pc:sldMk cId="3799637116" sldId="2147471402"/>
            <ac:spMk id="17" creationId="{95FB270A-4B5B-DDFF-1822-ADA51C2679DC}"/>
          </ac:spMkLst>
        </pc:spChg>
        <pc:grpChg chg="add mod">
          <ac:chgData name="松本孝志(PVC)" userId="21d7afa0-1c0b-42ea-b0d2-7a09fb4cb2b5" providerId="ADAL" clId="{2C2822E7-8274-4266-AFDE-43F11A10D9AD}" dt="2025-09-05T07:10:26.281" v="264" actId="164"/>
          <ac:grpSpMkLst>
            <pc:docMk/>
            <pc:sldMk cId="3799637116" sldId="2147471402"/>
            <ac:grpSpMk id="12" creationId="{BEFABC32-5147-7F8F-1C2F-93E41F5C2E9D}"/>
          </ac:grpSpMkLst>
        </pc:grpChg>
        <pc:grpChg chg="del">
          <ac:chgData name="松本孝志(PVC)" userId="21d7afa0-1c0b-42ea-b0d2-7a09fb4cb2b5" providerId="ADAL" clId="{2C2822E7-8274-4266-AFDE-43F11A10D9AD}" dt="2025-09-05T06:49:53.226" v="114" actId="478"/>
          <ac:grpSpMkLst>
            <pc:docMk/>
            <pc:sldMk cId="3799637116" sldId="2147471402"/>
            <ac:grpSpMk id="13" creationId="{0293E0B4-2F59-41D5-7D6A-5578494CB84A}"/>
          </ac:grpSpMkLst>
        </pc:grpChg>
        <pc:grpChg chg="del">
          <ac:chgData name="松本孝志(PVC)" userId="21d7afa0-1c0b-42ea-b0d2-7a09fb4cb2b5" providerId="ADAL" clId="{2C2822E7-8274-4266-AFDE-43F11A10D9AD}" dt="2025-09-05T06:49:55.316" v="115" actId="478"/>
          <ac:grpSpMkLst>
            <pc:docMk/>
            <pc:sldMk cId="3799637116" sldId="2147471402"/>
            <ac:grpSpMk id="27" creationId="{6D374655-B152-C1EC-BA09-62A78C1B08FB}"/>
          </ac:grpSpMkLst>
        </pc:grpChg>
        <pc:picChg chg="add mod">
          <ac:chgData name="松本孝志(PVC)" userId="21d7afa0-1c0b-42ea-b0d2-7a09fb4cb2b5" providerId="ADAL" clId="{2C2822E7-8274-4266-AFDE-43F11A10D9AD}" dt="2025-09-05T07:08:48.707" v="247" actId="13822"/>
          <ac:picMkLst>
            <pc:docMk/>
            <pc:sldMk cId="3799637116" sldId="2147471402"/>
            <ac:picMk id="6" creationId="{D6035AA2-EA71-B302-5000-C6B6EB9B2E62}"/>
          </ac:picMkLst>
        </pc:picChg>
      </pc:sldChg>
      <pc:sldChg chg="addSp delSp modSp mod delAnim modAnim modNotesTx">
        <pc:chgData name="松本孝志(PVC)" userId="21d7afa0-1c0b-42ea-b0d2-7a09fb4cb2b5" providerId="ADAL" clId="{2C2822E7-8274-4266-AFDE-43F11A10D9AD}" dt="2025-09-05T07:34:25.524" v="421" actId="20577"/>
        <pc:sldMkLst>
          <pc:docMk/>
          <pc:sldMk cId="27877326" sldId="2147471409"/>
        </pc:sldMkLst>
        <pc:spChg chg="mod">
          <ac:chgData name="松本孝志(PVC)" userId="21d7afa0-1c0b-42ea-b0d2-7a09fb4cb2b5" providerId="ADAL" clId="{2C2822E7-8274-4266-AFDE-43F11A10D9AD}" dt="2025-09-05T07:19:50.680" v="280" actId="2711"/>
          <ac:spMkLst>
            <pc:docMk/>
            <pc:sldMk cId="27877326" sldId="2147471409"/>
            <ac:spMk id="4" creationId="{6FD8B73B-55ED-0379-2B4E-22645E0AF586}"/>
          </ac:spMkLst>
        </pc:spChg>
        <pc:spChg chg="add mod">
          <ac:chgData name="松本孝志(PVC)" userId="21d7afa0-1c0b-42ea-b0d2-7a09fb4cb2b5" providerId="ADAL" clId="{2C2822E7-8274-4266-AFDE-43F11A10D9AD}" dt="2025-09-05T07:24:08.282" v="326" actId="164"/>
          <ac:spMkLst>
            <pc:docMk/>
            <pc:sldMk cId="27877326" sldId="2147471409"/>
            <ac:spMk id="9" creationId="{B05D88A1-D31F-8415-B4E4-FF50BE2D103A}"/>
          </ac:spMkLst>
        </pc:spChg>
        <pc:spChg chg="add mod">
          <ac:chgData name="松本孝志(PVC)" userId="21d7afa0-1c0b-42ea-b0d2-7a09fb4cb2b5" providerId="ADAL" clId="{2C2822E7-8274-4266-AFDE-43F11A10D9AD}" dt="2025-09-05T07:26:01.850" v="344" actId="164"/>
          <ac:spMkLst>
            <pc:docMk/>
            <pc:sldMk cId="27877326" sldId="2147471409"/>
            <ac:spMk id="20" creationId="{90CB133B-1BDE-DC9C-0FEF-DABAD89E53F2}"/>
          </ac:spMkLst>
        </pc:spChg>
        <pc:spChg chg="add mod">
          <ac:chgData name="松本孝志(PVC)" userId="21d7afa0-1c0b-42ea-b0d2-7a09fb4cb2b5" providerId="ADAL" clId="{2C2822E7-8274-4266-AFDE-43F11A10D9AD}" dt="2025-09-05T07:28:55.744" v="364" actId="164"/>
          <ac:spMkLst>
            <pc:docMk/>
            <pc:sldMk cId="27877326" sldId="2147471409"/>
            <ac:spMk id="29" creationId="{43088C77-A5E6-B881-B063-F58E11EF0057}"/>
          </ac:spMkLst>
        </pc:spChg>
        <pc:spChg chg="add mod">
          <ac:chgData name="松本孝志(PVC)" userId="21d7afa0-1c0b-42ea-b0d2-7a09fb4cb2b5" providerId="ADAL" clId="{2C2822E7-8274-4266-AFDE-43F11A10D9AD}" dt="2025-09-05T07:30:55.048" v="384" actId="164"/>
          <ac:spMkLst>
            <pc:docMk/>
            <pc:sldMk cId="27877326" sldId="2147471409"/>
            <ac:spMk id="38" creationId="{782A5DEC-3708-1958-58F2-0EAE6D002463}"/>
          </ac:spMkLst>
        </pc:spChg>
        <pc:spChg chg="add mod">
          <ac:chgData name="松本孝志(PVC)" userId="21d7afa0-1c0b-42ea-b0d2-7a09fb4cb2b5" providerId="ADAL" clId="{2C2822E7-8274-4266-AFDE-43F11A10D9AD}" dt="2025-09-05T07:30:55.048" v="384" actId="164"/>
          <ac:spMkLst>
            <pc:docMk/>
            <pc:sldMk cId="27877326" sldId="2147471409"/>
            <ac:spMk id="40" creationId="{E9EE08EB-C980-7D56-20BA-C0D6AD013875}"/>
          </ac:spMkLst>
        </pc:spChg>
        <pc:spChg chg="add mod">
          <ac:chgData name="松本孝志(PVC)" userId="21d7afa0-1c0b-42ea-b0d2-7a09fb4cb2b5" providerId="ADAL" clId="{2C2822E7-8274-4266-AFDE-43F11A10D9AD}" dt="2025-09-05T07:33:23.718" v="417" actId="164"/>
          <ac:spMkLst>
            <pc:docMk/>
            <pc:sldMk cId="27877326" sldId="2147471409"/>
            <ac:spMk id="43" creationId="{475EAC7D-7A45-594B-04EE-23E29417508E}"/>
          </ac:spMkLst>
        </pc:spChg>
        <pc:spChg chg="add mod">
          <ac:chgData name="松本孝志(PVC)" userId="21d7afa0-1c0b-42ea-b0d2-7a09fb4cb2b5" providerId="ADAL" clId="{2C2822E7-8274-4266-AFDE-43F11A10D9AD}" dt="2025-09-05T07:33:23.718" v="417" actId="164"/>
          <ac:spMkLst>
            <pc:docMk/>
            <pc:sldMk cId="27877326" sldId="2147471409"/>
            <ac:spMk id="45" creationId="{3CB79F88-869A-D6BA-C989-DE8136622AD5}"/>
          </ac:spMkLst>
        </pc:spChg>
        <pc:grpChg chg="del">
          <ac:chgData name="松本孝志(PVC)" userId="21d7afa0-1c0b-42ea-b0d2-7a09fb4cb2b5" providerId="ADAL" clId="{2C2822E7-8274-4266-AFDE-43F11A10D9AD}" dt="2025-09-05T06:49:59.720" v="117" actId="478"/>
          <ac:grpSpMkLst>
            <pc:docMk/>
            <pc:sldMk cId="27877326" sldId="2147471409"/>
            <ac:grpSpMk id="11" creationId="{7FE28CEA-8B50-4119-F1E6-36AB899D9099}"/>
          </ac:grpSpMkLst>
        </pc:grpChg>
        <pc:grpChg chg="add mod">
          <ac:chgData name="松本孝志(PVC)" userId="21d7afa0-1c0b-42ea-b0d2-7a09fb4cb2b5" providerId="ADAL" clId="{2C2822E7-8274-4266-AFDE-43F11A10D9AD}" dt="2025-09-05T07:24:08.282" v="326" actId="164"/>
          <ac:grpSpMkLst>
            <pc:docMk/>
            <pc:sldMk cId="27877326" sldId="2147471409"/>
            <ac:grpSpMk id="13" creationId="{E50316AF-EE1C-B65C-113A-8B8994986387}"/>
          </ac:grpSpMkLst>
        </pc:grpChg>
        <pc:grpChg chg="del">
          <ac:chgData name="松本孝志(PVC)" userId="21d7afa0-1c0b-42ea-b0d2-7a09fb4cb2b5" providerId="ADAL" clId="{2C2822E7-8274-4266-AFDE-43F11A10D9AD}" dt="2025-09-05T06:50:02.191" v="118" actId="478"/>
          <ac:grpSpMkLst>
            <pc:docMk/>
            <pc:sldMk cId="27877326" sldId="2147471409"/>
            <ac:grpSpMk id="16" creationId="{2AC8AF84-74A6-903A-C799-0DC389DE55EC}"/>
          </ac:grpSpMkLst>
        </pc:grpChg>
        <pc:grpChg chg="add del mod">
          <ac:chgData name="松本孝志(PVC)" userId="21d7afa0-1c0b-42ea-b0d2-7a09fb4cb2b5" providerId="ADAL" clId="{2C2822E7-8274-4266-AFDE-43F11A10D9AD}" dt="2025-09-05T07:27:41.306" v="346" actId="478"/>
          <ac:grpSpMkLst>
            <pc:docMk/>
            <pc:sldMk cId="27877326" sldId="2147471409"/>
            <ac:grpSpMk id="21" creationId="{1E7476B1-3CC2-1EEE-3C1C-82580ADD11C5}"/>
          </ac:grpSpMkLst>
        </pc:grpChg>
        <pc:grpChg chg="del">
          <ac:chgData name="松本孝志(PVC)" userId="21d7afa0-1c0b-42ea-b0d2-7a09fb4cb2b5" providerId="ADAL" clId="{2C2822E7-8274-4266-AFDE-43F11A10D9AD}" dt="2025-09-05T06:50:02.191" v="118" actId="478"/>
          <ac:grpSpMkLst>
            <pc:docMk/>
            <pc:sldMk cId="27877326" sldId="2147471409"/>
            <ac:grpSpMk id="31" creationId="{5F9DA9FD-BE6E-5461-CFC0-9C0DB8CD2BBA}"/>
          </ac:grpSpMkLst>
        </pc:grpChg>
        <pc:grpChg chg="add mod">
          <ac:chgData name="松本孝志(PVC)" userId="21d7afa0-1c0b-42ea-b0d2-7a09fb4cb2b5" providerId="ADAL" clId="{2C2822E7-8274-4266-AFDE-43F11A10D9AD}" dt="2025-09-05T07:28:55.744" v="364" actId="164"/>
          <ac:grpSpMkLst>
            <pc:docMk/>
            <pc:sldMk cId="27877326" sldId="2147471409"/>
            <ac:grpSpMk id="33" creationId="{2971AB2D-10BC-07A7-8CF5-278B05034243}"/>
          </ac:grpSpMkLst>
        </pc:grpChg>
        <pc:grpChg chg="del">
          <ac:chgData name="松本孝志(PVC)" userId="21d7afa0-1c0b-42ea-b0d2-7a09fb4cb2b5" providerId="ADAL" clId="{2C2822E7-8274-4266-AFDE-43F11A10D9AD}" dt="2025-09-05T06:50:02.191" v="118" actId="478"/>
          <ac:grpSpMkLst>
            <pc:docMk/>
            <pc:sldMk cId="27877326" sldId="2147471409"/>
            <ac:grpSpMk id="35" creationId="{6FFB337F-0830-F9CD-0269-DEDD50392066}"/>
          </ac:grpSpMkLst>
        </pc:grpChg>
        <pc:grpChg chg="add mod">
          <ac:chgData name="松本孝志(PVC)" userId="21d7afa0-1c0b-42ea-b0d2-7a09fb4cb2b5" providerId="ADAL" clId="{2C2822E7-8274-4266-AFDE-43F11A10D9AD}" dt="2025-09-05T07:30:55.048" v="384" actId="164"/>
          <ac:grpSpMkLst>
            <pc:docMk/>
            <pc:sldMk cId="27877326" sldId="2147471409"/>
            <ac:grpSpMk id="42" creationId="{85F68FE1-664A-A6FE-33A0-202EC1015A2A}"/>
          </ac:grpSpMkLst>
        </pc:grpChg>
        <pc:grpChg chg="add mod">
          <ac:chgData name="松本孝志(PVC)" userId="21d7afa0-1c0b-42ea-b0d2-7a09fb4cb2b5" providerId="ADAL" clId="{2C2822E7-8274-4266-AFDE-43F11A10D9AD}" dt="2025-09-05T07:33:23.718" v="417" actId="164"/>
          <ac:grpSpMkLst>
            <pc:docMk/>
            <pc:sldMk cId="27877326" sldId="2147471409"/>
            <ac:grpSpMk id="46" creationId="{337EBEDD-2616-4321-7F16-4A31D3DD3C23}"/>
          </ac:grpSpMkLst>
        </pc:grpChg>
        <pc:picChg chg="add mod">
          <ac:chgData name="松本孝志(PVC)" userId="21d7afa0-1c0b-42ea-b0d2-7a09fb4cb2b5" providerId="ADAL" clId="{2C2822E7-8274-4266-AFDE-43F11A10D9AD}" dt="2025-09-05T07:24:08.282" v="326" actId="164"/>
          <ac:picMkLst>
            <pc:docMk/>
            <pc:sldMk cId="27877326" sldId="2147471409"/>
            <ac:picMk id="6" creationId="{F86DDB40-DE4B-D768-9259-92019FD5358E}"/>
          </ac:picMkLst>
        </pc:picChg>
        <pc:picChg chg="add mod">
          <ac:chgData name="松本孝志(PVC)" userId="21d7afa0-1c0b-42ea-b0d2-7a09fb4cb2b5" providerId="ADAL" clId="{2C2822E7-8274-4266-AFDE-43F11A10D9AD}" dt="2025-09-05T07:26:01.850" v="344" actId="164"/>
          <ac:picMkLst>
            <pc:docMk/>
            <pc:sldMk cId="27877326" sldId="2147471409"/>
            <ac:picMk id="17" creationId="{1DAEE1A3-F549-C519-E31F-7FC4FD628995}"/>
          </ac:picMkLst>
        </pc:picChg>
        <pc:picChg chg="del">
          <ac:chgData name="松本孝志(PVC)" userId="21d7afa0-1c0b-42ea-b0d2-7a09fb4cb2b5" providerId="ADAL" clId="{2C2822E7-8274-4266-AFDE-43F11A10D9AD}" dt="2025-09-05T06:49:59.117" v="116" actId="478"/>
          <ac:picMkLst>
            <pc:docMk/>
            <pc:sldMk cId="27877326" sldId="2147471409"/>
            <ac:picMk id="19" creationId="{9339D049-6205-ECD5-3CFC-8B75E59E5859}"/>
          </ac:picMkLst>
        </pc:picChg>
        <pc:picChg chg="add mod">
          <ac:chgData name="松本孝志(PVC)" userId="21d7afa0-1c0b-42ea-b0d2-7a09fb4cb2b5" providerId="ADAL" clId="{2C2822E7-8274-4266-AFDE-43F11A10D9AD}" dt="2025-09-05T07:28:55.744" v="364" actId="164"/>
          <ac:picMkLst>
            <pc:docMk/>
            <pc:sldMk cId="27877326" sldId="2147471409"/>
            <ac:picMk id="26" creationId="{A4C3B281-DAAD-7600-DE1A-89DC09518DDF}"/>
          </ac:picMkLst>
        </pc:picChg>
        <pc:picChg chg="add mod">
          <ac:chgData name="松本孝志(PVC)" userId="21d7afa0-1c0b-42ea-b0d2-7a09fb4cb2b5" providerId="ADAL" clId="{2C2822E7-8274-4266-AFDE-43F11A10D9AD}" dt="2025-09-05T07:31:23.291" v="387" actId="1076"/>
          <ac:picMkLst>
            <pc:docMk/>
            <pc:sldMk cId="27877326" sldId="2147471409"/>
            <ac:picMk id="37" creationId="{E3011D40-F59C-1A99-5889-9DE14B9CD770}"/>
          </ac:picMkLst>
        </pc:picChg>
      </pc:sldChg>
      <pc:sldChg chg="addSp delSp modSp mod delAnim modAnim modNotesTx">
        <pc:chgData name="松本孝志(PVC)" userId="21d7afa0-1c0b-42ea-b0d2-7a09fb4cb2b5" providerId="ADAL" clId="{2C2822E7-8274-4266-AFDE-43F11A10D9AD}" dt="2025-09-05T07:42:50.610" v="492"/>
        <pc:sldMkLst>
          <pc:docMk/>
          <pc:sldMk cId="1366671499" sldId="2147471418"/>
        </pc:sldMkLst>
        <pc:spChg chg="add mod">
          <ac:chgData name="松本孝志(PVC)" userId="21d7afa0-1c0b-42ea-b0d2-7a09fb4cb2b5" providerId="ADAL" clId="{2C2822E7-8274-4266-AFDE-43F11A10D9AD}" dt="2025-09-05T07:33:38.658" v="420"/>
          <ac:spMkLst>
            <pc:docMk/>
            <pc:sldMk cId="1366671499" sldId="2147471418"/>
            <ac:spMk id="4" creationId="{DB34FAE0-B747-E053-E6C9-7F953DE7D92C}"/>
          </ac:spMkLst>
        </pc:spChg>
        <pc:spChg chg="del">
          <ac:chgData name="松本孝志(PVC)" userId="21d7afa0-1c0b-42ea-b0d2-7a09fb4cb2b5" providerId="ADAL" clId="{2C2822E7-8274-4266-AFDE-43F11A10D9AD}" dt="2025-09-05T07:33:38.119" v="419" actId="478"/>
          <ac:spMkLst>
            <pc:docMk/>
            <pc:sldMk cId="1366671499" sldId="2147471418"/>
            <ac:spMk id="8" creationId="{342FE924-13B8-5BDD-A047-EBF25FAF0C10}"/>
          </ac:spMkLst>
        </pc:spChg>
        <pc:spChg chg="add mod">
          <ac:chgData name="松本孝志(PVC)" userId="21d7afa0-1c0b-42ea-b0d2-7a09fb4cb2b5" providerId="ADAL" clId="{2C2822E7-8274-4266-AFDE-43F11A10D9AD}" dt="2025-09-05T07:38:56.673" v="449" actId="164"/>
          <ac:spMkLst>
            <pc:docMk/>
            <pc:sldMk cId="1366671499" sldId="2147471418"/>
            <ac:spMk id="12" creationId="{81CA9D33-72EB-47E4-38A5-C6BC59CF5BE1}"/>
          </ac:spMkLst>
        </pc:spChg>
        <pc:spChg chg="add mod">
          <ac:chgData name="松本孝志(PVC)" userId="21d7afa0-1c0b-42ea-b0d2-7a09fb4cb2b5" providerId="ADAL" clId="{2C2822E7-8274-4266-AFDE-43F11A10D9AD}" dt="2025-09-05T07:39:45.638" v="454" actId="14100"/>
          <ac:spMkLst>
            <pc:docMk/>
            <pc:sldMk cId="1366671499" sldId="2147471418"/>
            <ac:spMk id="14" creationId="{A077FBAD-169A-2E36-EA2B-95265B01121C}"/>
          </ac:spMkLst>
        </pc:spChg>
        <pc:spChg chg="add mod">
          <ac:chgData name="松本孝志(PVC)" userId="21d7afa0-1c0b-42ea-b0d2-7a09fb4cb2b5" providerId="ADAL" clId="{2C2822E7-8274-4266-AFDE-43F11A10D9AD}" dt="2025-09-05T07:41:28.424" v="476" actId="164"/>
          <ac:spMkLst>
            <pc:docMk/>
            <pc:sldMk cId="1366671499" sldId="2147471418"/>
            <ac:spMk id="17" creationId="{E2A9312E-429E-77CC-E5D0-CE781A2ED480}"/>
          </ac:spMkLst>
        </pc:spChg>
        <pc:spChg chg="add mod">
          <ac:chgData name="松本孝志(PVC)" userId="21d7afa0-1c0b-42ea-b0d2-7a09fb4cb2b5" providerId="ADAL" clId="{2C2822E7-8274-4266-AFDE-43F11A10D9AD}" dt="2025-09-05T07:41:28.424" v="476" actId="164"/>
          <ac:spMkLst>
            <pc:docMk/>
            <pc:sldMk cId="1366671499" sldId="2147471418"/>
            <ac:spMk id="18" creationId="{37DDCF18-1CA6-F9B6-4A56-BC2D8239F6B2}"/>
          </ac:spMkLst>
        </pc:spChg>
        <pc:spChg chg="add mod">
          <ac:chgData name="松本孝志(PVC)" userId="21d7afa0-1c0b-42ea-b0d2-7a09fb4cb2b5" providerId="ADAL" clId="{2C2822E7-8274-4266-AFDE-43F11A10D9AD}" dt="2025-09-05T07:42:42.887" v="491" actId="164"/>
          <ac:spMkLst>
            <pc:docMk/>
            <pc:sldMk cId="1366671499" sldId="2147471418"/>
            <ac:spMk id="20" creationId="{FD23187C-0DA8-C3AB-189A-2190100F0818}"/>
          </ac:spMkLst>
        </pc:spChg>
        <pc:spChg chg="add mod">
          <ac:chgData name="松本孝志(PVC)" userId="21d7afa0-1c0b-42ea-b0d2-7a09fb4cb2b5" providerId="ADAL" clId="{2C2822E7-8274-4266-AFDE-43F11A10D9AD}" dt="2025-09-05T07:42:42.887" v="491" actId="164"/>
          <ac:spMkLst>
            <pc:docMk/>
            <pc:sldMk cId="1366671499" sldId="2147471418"/>
            <ac:spMk id="22" creationId="{2F6ACE0B-D222-8C7B-252C-4EB7AEB81513}"/>
          </ac:spMkLst>
        </pc:spChg>
        <pc:grpChg chg="del">
          <ac:chgData name="松本孝志(PVC)" userId="21d7afa0-1c0b-42ea-b0d2-7a09fb4cb2b5" providerId="ADAL" clId="{2C2822E7-8274-4266-AFDE-43F11A10D9AD}" dt="2025-09-05T06:50:07.274" v="119" actId="478"/>
          <ac:grpSpMkLst>
            <pc:docMk/>
            <pc:sldMk cId="1366671499" sldId="2147471418"/>
            <ac:grpSpMk id="13" creationId="{F3DB68A6-3305-9839-537B-51640BB5C5A7}"/>
          </ac:grpSpMkLst>
        </pc:grpChg>
        <pc:grpChg chg="add mod">
          <ac:chgData name="松本孝志(PVC)" userId="21d7afa0-1c0b-42ea-b0d2-7a09fb4cb2b5" providerId="ADAL" clId="{2C2822E7-8274-4266-AFDE-43F11A10D9AD}" dt="2025-09-05T07:40:53.701" v="468" actId="1076"/>
          <ac:grpSpMkLst>
            <pc:docMk/>
            <pc:sldMk cId="1366671499" sldId="2147471418"/>
            <ac:grpSpMk id="15" creationId="{B5F8C738-3AE1-60CD-0CEA-0711A3B776E2}"/>
          </ac:grpSpMkLst>
        </pc:grpChg>
        <pc:grpChg chg="add mod">
          <ac:chgData name="松本孝志(PVC)" userId="21d7afa0-1c0b-42ea-b0d2-7a09fb4cb2b5" providerId="ADAL" clId="{2C2822E7-8274-4266-AFDE-43F11A10D9AD}" dt="2025-09-05T07:41:28.424" v="476" actId="164"/>
          <ac:grpSpMkLst>
            <pc:docMk/>
            <pc:sldMk cId="1366671499" sldId="2147471418"/>
            <ac:grpSpMk id="19" creationId="{0333D4DF-4BE6-71D1-A831-2ACD040993B9}"/>
          </ac:grpSpMkLst>
        </pc:grpChg>
        <pc:grpChg chg="add mod">
          <ac:chgData name="松本孝志(PVC)" userId="21d7afa0-1c0b-42ea-b0d2-7a09fb4cb2b5" providerId="ADAL" clId="{2C2822E7-8274-4266-AFDE-43F11A10D9AD}" dt="2025-09-05T07:42:42.887" v="491" actId="164"/>
          <ac:grpSpMkLst>
            <pc:docMk/>
            <pc:sldMk cId="1366671499" sldId="2147471418"/>
            <ac:grpSpMk id="23" creationId="{94E623CF-DAE5-1E6C-E52A-A08377196981}"/>
          </ac:grpSpMkLst>
        </pc:grpChg>
        <pc:picChg chg="del">
          <ac:chgData name="松本孝志(PVC)" userId="21d7afa0-1c0b-42ea-b0d2-7a09fb4cb2b5" providerId="ADAL" clId="{2C2822E7-8274-4266-AFDE-43F11A10D9AD}" dt="2025-09-05T06:50:07.274" v="119" actId="478"/>
          <ac:picMkLst>
            <pc:docMk/>
            <pc:sldMk cId="1366671499" sldId="2147471418"/>
            <ac:picMk id="5" creationId="{707B65D1-E05D-20D5-FF6F-36125D78E599}"/>
          </ac:picMkLst>
        </pc:picChg>
        <pc:picChg chg="add mod">
          <ac:chgData name="松本孝志(PVC)" userId="21d7afa0-1c0b-42ea-b0d2-7a09fb4cb2b5" providerId="ADAL" clId="{2C2822E7-8274-4266-AFDE-43F11A10D9AD}" dt="2025-09-05T07:40:50.362" v="467" actId="1076"/>
          <ac:picMkLst>
            <pc:docMk/>
            <pc:sldMk cId="1366671499" sldId="2147471418"/>
            <ac:picMk id="7" creationId="{3189D14F-EE28-59B2-BC54-BD985B30C4EC}"/>
          </ac:picMkLst>
        </pc:picChg>
      </pc:sldChg>
      <pc:sldChg chg="addSp delSp modSp mod delAnim modAnim modNotesTx">
        <pc:chgData name="松本孝志(PVC)" userId="21d7afa0-1c0b-42ea-b0d2-7a09fb4cb2b5" providerId="ADAL" clId="{2C2822E7-8274-4266-AFDE-43F11A10D9AD}" dt="2025-09-05T08:37:23.678" v="1335"/>
        <pc:sldMkLst>
          <pc:docMk/>
          <pc:sldMk cId="941830028" sldId="2147471420"/>
        </pc:sldMkLst>
        <pc:spChg chg="mod">
          <ac:chgData name="松本孝志(PVC)" userId="21d7afa0-1c0b-42ea-b0d2-7a09fb4cb2b5" providerId="ADAL" clId="{2C2822E7-8274-4266-AFDE-43F11A10D9AD}" dt="2025-09-05T08:36:34.138" v="1324" actId="14100"/>
          <ac:spMkLst>
            <pc:docMk/>
            <pc:sldMk cId="941830028" sldId="2147471420"/>
            <ac:spMk id="16" creationId="{85FE70E1-24D0-8086-16D7-8262F5CE21DD}"/>
          </ac:spMkLst>
        </pc:spChg>
        <pc:spChg chg="mod">
          <ac:chgData name="松本孝志(PVC)" userId="21d7afa0-1c0b-42ea-b0d2-7a09fb4cb2b5" providerId="ADAL" clId="{2C2822E7-8274-4266-AFDE-43F11A10D9AD}" dt="2025-09-05T08:36:38.006" v="1325" actId="14100"/>
          <ac:spMkLst>
            <pc:docMk/>
            <pc:sldMk cId="941830028" sldId="2147471420"/>
            <ac:spMk id="18" creationId="{7B72525E-7C08-F536-C2FA-64A7725C81EA}"/>
          </ac:spMkLst>
        </pc:spChg>
        <pc:spChg chg="mod">
          <ac:chgData name="松本孝志(PVC)" userId="21d7afa0-1c0b-42ea-b0d2-7a09fb4cb2b5" providerId="ADAL" clId="{2C2822E7-8274-4266-AFDE-43F11A10D9AD}" dt="2025-09-05T08:31:04.209" v="1285" actId="20577"/>
          <ac:spMkLst>
            <pc:docMk/>
            <pc:sldMk cId="941830028" sldId="2147471420"/>
            <ac:spMk id="20" creationId="{9EB9F8F2-019C-3DCB-EA9C-2BFF3CD193A3}"/>
          </ac:spMkLst>
        </pc:spChg>
        <pc:spChg chg="mod">
          <ac:chgData name="松本孝志(PVC)" userId="21d7afa0-1c0b-42ea-b0d2-7a09fb4cb2b5" providerId="ADAL" clId="{2C2822E7-8274-4266-AFDE-43F11A10D9AD}" dt="2025-09-05T08:36:22.420" v="1321" actId="14100"/>
          <ac:spMkLst>
            <pc:docMk/>
            <pc:sldMk cId="941830028" sldId="2147471420"/>
            <ac:spMk id="22" creationId="{AC7B5A6B-9A7D-D096-C802-E5B7C7F35512}"/>
          </ac:spMkLst>
        </pc:spChg>
        <pc:spChg chg="mod">
          <ac:chgData name="松本孝志(PVC)" userId="21d7afa0-1c0b-42ea-b0d2-7a09fb4cb2b5" providerId="ADAL" clId="{2C2822E7-8274-4266-AFDE-43F11A10D9AD}" dt="2025-09-05T08:31:17.018" v="1289"/>
          <ac:spMkLst>
            <pc:docMk/>
            <pc:sldMk cId="941830028" sldId="2147471420"/>
            <ac:spMk id="24" creationId="{947633F6-20FC-2CB5-BD03-60D84754418C}"/>
          </ac:spMkLst>
        </pc:spChg>
        <pc:spChg chg="mod">
          <ac:chgData name="松本孝志(PVC)" userId="21d7afa0-1c0b-42ea-b0d2-7a09fb4cb2b5" providerId="ADAL" clId="{2C2822E7-8274-4266-AFDE-43F11A10D9AD}" dt="2025-09-05T08:31:24.474" v="1308" actId="20577"/>
          <ac:spMkLst>
            <pc:docMk/>
            <pc:sldMk cId="941830028" sldId="2147471420"/>
            <ac:spMk id="29" creationId="{3450A0BE-F2CA-8682-BA3B-8D8A1301D561}"/>
          </ac:spMkLst>
        </pc:spChg>
        <pc:grpChg chg="del">
          <ac:chgData name="松本孝志(PVC)" userId="21d7afa0-1c0b-42ea-b0d2-7a09fb4cb2b5" providerId="ADAL" clId="{2C2822E7-8274-4266-AFDE-43F11A10D9AD}" dt="2025-09-05T08:31:09.001" v="1286" actId="478"/>
          <ac:grpSpMkLst>
            <pc:docMk/>
            <pc:sldMk cId="941830028" sldId="2147471420"/>
            <ac:grpSpMk id="8" creationId="{6BABEEC4-868B-17BA-46DB-05467F7D79C3}"/>
          </ac:grpSpMkLst>
        </pc:grpChg>
        <pc:grpChg chg="mod topLvl">
          <ac:chgData name="松本孝志(PVC)" userId="21d7afa0-1c0b-42ea-b0d2-7a09fb4cb2b5" providerId="ADAL" clId="{2C2822E7-8274-4266-AFDE-43F11A10D9AD}" dt="2025-09-05T08:36:52.204" v="1327" actId="164"/>
          <ac:grpSpMkLst>
            <pc:docMk/>
            <pc:sldMk cId="941830028" sldId="2147471420"/>
            <ac:grpSpMk id="15" creationId="{F6FC0962-3E95-3F88-57B7-255454D54AC9}"/>
          </ac:grpSpMkLst>
        </pc:grpChg>
        <pc:grpChg chg="mod">
          <ac:chgData name="松本孝志(PVC)" userId="21d7afa0-1c0b-42ea-b0d2-7a09fb4cb2b5" providerId="ADAL" clId="{2C2822E7-8274-4266-AFDE-43F11A10D9AD}" dt="2025-09-05T08:36:26.666" v="1322" actId="14100"/>
          <ac:grpSpMkLst>
            <pc:docMk/>
            <pc:sldMk cId="941830028" sldId="2147471420"/>
            <ac:grpSpMk id="17" creationId="{ADA6CDBD-797F-7862-6027-2653AD6BEC53}"/>
          </ac:grpSpMkLst>
        </pc:grpChg>
        <pc:grpChg chg="add mod">
          <ac:chgData name="松本孝志(PVC)" userId="21d7afa0-1c0b-42ea-b0d2-7a09fb4cb2b5" providerId="ADAL" clId="{2C2822E7-8274-4266-AFDE-43F11A10D9AD}" dt="2025-09-05T08:36:52.204" v="1327" actId="164"/>
          <ac:grpSpMkLst>
            <pc:docMk/>
            <pc:sldMk cId="941830028" sldId="2147471420"/>
            <ac:grpSpMk id="19" creationId="{97C60AB6-DA1D-0874-8D04-B24D57DBCEDB}"/>
          </ac:grpSpMkLst>
        </pc:grpChg>
        <pc:grpChg chg="mod topLvl">
          <ac:chgData name="松本孝志(PVC)" userId="21d7afa0-1c0b-42ea-b0d2-7a09fb4cb2b5" providerId="ADAL" clId="{2C2822E7-8274-4266-AFDE-43F11A10D9AD}" dt="2025-09-05T08:36:56.854" v="1328" actId="164"/>
          <ac:grpSpMkLst>
            <pc:docMk/>
            <pc:sldMk cId="941830028" sldId="2147471420"/>
            <ac:grpSpMk id="21" creationId="{2C679407-E2AC-9346-B84C-EC1885B347B1}"/>
          </ac:grpSpMkLst>
        </pc:grpChg>
        <pc:grpChg chg="del mod">
          <ac:chgData name="松本孝志(PVC)" userId="21d7afa0-1c0b-42ea-b0d2-7a09fb4cb2b5" providerId="ADAL" clId="{2C2822E7-8274-4266-AFDE-43F11A10D9AD}" dt="2025-09-05T08:31:10.663" v="1287" actId="478"/>
          <ac:grpSpMkLst>
            <pc:docMk/>
            <pc:sldMk cId="941830028" sldId="2147471420"/>
            <ac:grpSpMk id="25" creationId="{27E1EDBC-8BDE-C6EC-B9E6-40C6F0CF532B}"/>
          </ac:grpSpMkLst>
        </pc:grpChg>
        <pc:grpChg chg="add mod">
          <ac:chgData name="松本孝志(PVC)" userId="21d7afa0-1c0b-42ea-b0d2-7a09fb4cb2b5" providerId="ADAL" clId="{2C2822E7-8274-4266-AFDE-43F11A10D9AD}" dt="2025-09-05T08:36:56.854" v="1328" actId="164"/>
          <ac:grpSpMkLst>
            <pc:docMk/>
            <pc:sldMk cId="941830028" sldId="2147471420"/>
            <ac:grpSpMk id="26" creationId="{A43DF9CD-6A5D-70E7-A98D-7918D9034C72}"/>
          </ac:grpSpMkLst>
        </pc:grpChg>
        <pc:picChg chg="add mod">
          <ac:chgData name="松本孝志(PVC)" userId="21d7afa0-1c0b-42ea-b0d2-7a09fb4cb2b5" providerId="ADAL" clId="{2C2822E7-8274-4266-AFDE-43F11A10D9AD}" dt="2025-09-05T08:36:52.204" v="1327" actId="164"/>
          <ac:picMkLst>
            <pc:docMk/>
            <pc:sldMk cId="941830028" sldId="2147471420"/>
            <ac:picMk id="6" creationId="{9AFE55EF-DF6C-D791-4436-5CA11F50EA92}"/>
          </ac:picMkLst>
        </pc:picChg>
        <pc:picChg chg="del topLvl">
          <ac:chgData name="松本孝志(PVC)" userId="21d7afa0-1c0b-42ea-b0d2-7a09fb4cb2b5" providerId="ADAL" clId="{2C2822E7-8274-4266-AFDE-43F11A10D9AD}" dt="2025-09-05T08:31:09.001" v="1286" actId="478"/>
          <ac:picMkLst>
            <pc:docMk/>
            <pc:sldMk cId="941830028" sldId="2147471420"/>
            <ac:picMk id="7" creationId="{CB1DA291-DACE-4700-6E8B-4D52086EC86A}"/>
          </ac:picMkLst>
        </pc:picChg>
        <pc:picChg chg="del mod topLvl">
          <ac:chgData name="松本孝志(PVC)" userId="21d7afa0-1c0b-42ea-b0d2-7a09fb4cb2b5" providerId="ADAL" clId="{2C2822E7-8274-4266-AFDE-43F11A10D9AD}" dt="2025-09-05T08:31:10.663" v="1287" actId="478"/>
          <ac:picMkLst>
            <pc:docMk/>
            <pc:sldMk cId="941830028" sldId="2147471420"/>
            <ac:picMk id="11" creationId="{AA2106AB-BB61-0B70-742B-02268329B149}"/>
          </ac:picMkLst>
        </pc:picChg>
        <pc:picChg chg="add mod">
          <ac:chgData name="松本孝志(PVC)" userId="21d7afa0-1c0b-42ea-b0d2-7a09fb4cb2b5" providerId="ADAL" clId="{2C2822E7-8274-4266-AFDE-43F11A10D9AD}" dt="2025-09-05T08:36:56.854" v="1328" actId="164"/>
          <ac:picMkLst>
            <pc:docMk/>
            <pc:sldMk cId="941830028" sldId="2147471420"/>
            <ac:picMk id="14" creationId="{18F36CF0-C11D-D20D-B7AE-40067F653CE3}"/>
          </ac:picMkLst>
        </pc:picChg>
      </pc:sldChg>
      <pc:sldChg chg="addSp delSp modSp mod delAnim modAnim modNotesTx">
        <pc:chgData name="松本孝志(PVC)" userId="21d7afa0-1c0b-42ea-b0d2-7a09fb4cb2b5" providerId="ADAL" clId="{2C2822E7-8274-4266-AFDE-43F11A10D9AD}" dt="2025-09-05T07:51:24.485" v="592"/>
        <pc:sldMkLst>
          <pc:docMk/>
          <pc:sldMk cId="4256046091" sldId="2147471422"/>
        </pc:sldMkLst>
        <pc:spChg chg="mod">
          <ac:chgData name="松本孝志(PVC)" userId="21d7afa0-1c0b-42ea-b0d2-7a09fb4cb2b5" providerId="ADAL" clId="{2C2822E7-8274-4266-AFDE-43F11A10D9AD}" dt="2025-09-05T07:43:25.839" v="496" actId="255"/>
          <ac:spMkLst>
            <pc:docMk/>
            <pc:sldMk cId="4256046091" sldId="2147471422"/>
            <ac:spMk id="4" creationId="{A18671DA-508C-017B-F37C-3D78BBE2F2C1}"/>
          </ac:spMkLst>
        </pc:spChg>
        <pc:spChg chg="add mod">
          <ac:chgData name="松本孝志(PVC)" userId="21d7afa0-1c0b-42ea-b0d2-7a09fb4cb2b5" providerId="ADAL" clId="{2C2822E7-8274-4266-AFDE-43F11A10D9AD}" dt="2025-09-05T07:47:37.221" v="552" actId="164"/>
          <ac:spMkLst>
            <pc:docMk/>
            <pc:sldMk cId="4256046091" sldId="2147471422"/>
            <ac:spMk id="7" creationId="{10220AEB-CD34-5F0A-70CC-FBF42E5CF036}"/>
          </ac:spMkLst>
        </pc:spChg>
        <pc:spChg chg="add mod">
          <ac:chgData name="松本孝志(PVC)" userId="21d7afa0-1c0b-42ea-b0d2-7a09fb4cb2b5" providerId="ADAL" clId="{2C2822E7-8274-4266-AFDE-43F11A10D9AD}" dt="2025-09-05T07:47:37.221" v="552" actId="164"/>
          <ac:spMkLst>
            <pc:docMk/>
            <pc:sldMk cId="4256046091" sldId="2147471422"/>
            <ac:spMk id="8" creationId="{EFED8FB8-7F40-891C-EBDF-63EC7E1706B2}"/>
          </ac:spMkLst>
        </pc:spChg>
        <pc:spChg chg="add mod">
          <ac:chgData name="松本孝志(PVC)" userId="21d7afa0-1c0b-42ea-b0d2-7a09fb4cb2b5" providerId="ADAL" clId="{2C2822E7-8274-4266-AFDE-43F11A10D9AD}" dt="2025-09-05T07:49:31.779" v="567" actId="164"/>
          <ac:spMkLst>
            <pc:docMk/>
            <pc:sldMk cId="4256046091" sldId="2147471422"/>
            <ac:spMk id="10" creationId="{0805B2DC-018A-279A-10D3-9128F23B8005}"/>
          </ac:spMkLst>
        </pc:spChg>
        <pc:spChg chg="add mod">
          <ac:chgData name="松本孝志(PVC)" userId="21d7afa0-1c0b-42ea-b0d2-7a09fb4cb2b5" providerId="ADAL" clId="{2C2822E7-8274-4266-AFDE-43F11A10D9AD}" dt="2025-09-05T07:49:31.779" v="567" actId="164"/>
          <ac:spMkLst>
            <pc:docMk/>
            <pc:sldMk cId="4256046091" sldId="2147471422"/>
            <ac:spMk id="13" creationId="{A1900E3C-0A3C-8868-92BE-50A15F4B035F}"/>
          </ac:spMkLst>
        </pc:spChg>
        <pc:spChg chg="add mod">
          <ac:chgData name="松本孝志(PVC)" userId="21d7afa0-1c0b-42ea-b0d2-7a09fb4cb2b5" providerId="ADAL" clId="{2C2822E7-8274-4266-AFDE-43F11A10D9AD}" dt="2025-09-05T07:51:19.008" v="591" actId="1076"/>
          <ac:spMkLst>
            <pc:docMk/>
            <pc:sldMk cId="4256046091" sldId="2147471422"/>
            <ac:spMk id="22" creationId="{1E629019-2EEB-10D6-18E8-4BC02BBE63F4}"/>
          </ac:spMkLst>
        </pc:spChg>
        <pc:grpChg chg="add mod">
          <ac:chgData name="松本孝志(PVC)" userId="21d7afa0-1c0b-42ea-b0d2-7a09fb4cb2b5" providerId="ADAL" clId="{2C2822E7-8274-4266-AFDE-43F11A10D9AD}" dt="2025-09-05T07:47:37.221" v="552" actId="164"/>
          <ac:grpSpMkLst>
            <pc:docMk/>
            <pc:sldMk cId="4256046091" sldId="2147471422"/>
            <ac:grpSpMk id="9" creationId="{2085DE82-071F-5F78-CFAD-171118098F14}"/>
          </ac:grpSpMkLst>
        </pc:grpChg>
        <pc:grpChg chg="add mod">
          <ac:chgData name="松本孝志(PVC)" userId="21d7afa0-1c0b-42ea-b0d2-7a09fb4cb2b5" providerId="ADAL" clId="{2C2822E7-8274-4266-AFDE-43F11A10D9AD}" dt="2025-09-05T07:50:19.207" v="572" actId="164"/>
          <ac:grpSpMkLst>
            <pc:docMk/>
            <pc:sldMk cId="4256046091" sldId="2147471422"/>
            <ac:grpSpMk id="15" creationId="{B5CEFF29-7B66-E686-1D4D-55101B920A96}"/>
          </ac:grpSpMkLst>
        </pc:grpChg>
        <pc:grpChg chg="del">
          <ac:chgData name="松本孝志(PVC)" userId="21d7afa0-1c0b-42ea-b0d2-7a09fb4cb2b5" providerId="ADAL" clId="{2C2822E7-8274-4266-AFDE-43F11A10D9AD}" dt="2025-09-05T06:50:10.043" v="120" actId="478"/>
          <ac:grpSpMkLst>
            <pc:docMk/>
            <pc:sldMk cId="4256046091" sldId="2147471422"/>
            <ac:grpSpMk id="16" creationId="{038E7773-5DC0-C3EF-6E07-7C7BAAED7549}"/>
          </ac:grpSpMkLst>
        </pc:grpChg>
        <pc:grpChg chg="add mod">
          <ac:chgData name="松本孝志(PVC)" userId="21d7afa0-1c0b-42ea-b0d2-7a09fb4cb2b5" providerId="ADAL" clId="{2C2822E7-8274-4266-AFDE-43F11A10D9AD}" dt="2025-09-05T07:50:19.207" v="572" actId="164"/>
          <ac:grpSpMkLst>
            <pc:docMk/>
            <pc:sldMk cId="4256046091" sldId="2147471422"/>
            <ac:grpSpMk id="20" creationId="{FBB04573-D18E-0088-7DC3-52E8602094FA}"/>
          </ac:grpSpMkLst>
        </pc:grpChg>
        <pc:grpChg chg="del">
          <ac:chgData name="松本孝志(PVC)" userId="21d7afa0-1c0b-42ea-b0d2-7a09fb4cb2b5" providerId="ADAL" clId="{2C2822E7-8274-4266-AFDE-43F11A10D9AD}" dt="2025-09-05T06:50:13.679" v="122" actId="478"/>
          <ac:grpSpMkLst>
            <pc:docMk/>
            <pc:sldMk cId="4256046091" sldId="2147471422"/>
            <ac:grpSpMk id="24" creationId="{FBA464D7-192E-F6F3-F5A6-C255C10CAB96}"/>
          </ac:grpSpMkLst>
        </pc:grpChg>
        <pc:grpChg chg="del">
          <ac:chgData name="松本孝志(PVC)" userId="21d7afa0-1c0b-42ea-b0d2-7a09fb4cb2b5" providerId="ADAL" clId="{2C2822E7-8274-4266-AFDE-43F11A10D9AD}" dt="2025-09-05T06:50:13.679" v="122" actId="478"/>
          <ac:grpSpMkLst>
            <pc:docMk/>
            <pc:sldMk cId="4256046091" sldId="2147471422"/>
            <ac:grpSpMk id="47" creationId="{1CF68FC5-43D6-97E1-3DEE-2DC2A6E961DB}"/>
          </ac:grpSpMkLst>
        </pc:grpChg>
        <pc:grpChg chg="del">
          <ac:chgData name="松本孝志(PVC)" userId="21d7afa0-1c0b-42ea-b0d2-7a09fb4cb2b5" providerId="ADAL" clId="{2C2822E7-8274-4266-AFDE-43F11A10D9AD}" dt="2025-09-05T06:50:14.400" v="123" actId="478"/>
          <ac:grpSpMkLst>
            <pc:docMk/>
            <pc:sldMk cId="4256046091" sldId="2147471422"/>
            <ac:grpSpMk id="48" creationId="{AF94D1DD-795B-6A8E-FEA4-BB224CB25270}"/>
          </ac:grpSpMkLst>
        </pc:grpChg>
        <pc:grpChg chg="del">
          <ac:chgData name="松本孝志(PVC)" userId="21d7afa0-1c0b-42ea-b0d2-7a09fb4cb2b5" providerId="ADAL" clId="{2C2822E7-8274-4266-AFDE-43F11A10D9AD}" dt="2025-09-05T06:50:10.771" v="121" actId="478"/>
          <ac:grpSpMkLst>
            <pc:docMk/>
            <pc:sldMk cId="4256046091" sldId="2147471422"/>
            <ac:grpSpMk id="53" creationId="{3130FFD6-C675-280A-0059-A36A3FA08CBB}"/>
          </ac:grpSpMkLst>
        </pc:grpChg>
        <pc:picChg chg="add mod">
          <ac:chgData name="松本孝志(PVC)" userId="21d7afa0-1c0b-42ea-b0d2-7a09fb4cb2b5" providerId="ADAL" clId="{2C2822E7-8274-4266-AFDE-43F11A10D9AD}" dt="2025-09-05T07:44:55.603" v="499" actId="1076"/>
          <ac:picMkLst>
            <pc:docMk/>
            <pc:sldMk cId="4256046091" sldId="2147471422"/>
            <ac:picMk id="5" creationId="{201978C4-5849-9802-956E-410C59B4D80A}"/>
          </ac:picMkLst>
        </pc:picChg>
        <pc:picChg chg="add mod">
          <ac:chgData name="松本孝志(PVC)" userId="21d7afa0-1c0b-42ea-b0d2-7a09fb4cb2b5" providerId="ADAL" clId="{2C2822E7-8274-4266-AFDE-43F11A10D9AD}" dt="2025-09-05T07:50:19.207" v="572" actId="164"/>
          <ac:picMkLst>
            <pc:docMk/>
            <pc:sldMk cId="4256046091" sldId="2147471422"/>
            <ac:picMk id="18" creationId="{5C34E4D7-9B25-64C2-794B-60476411A590}"/>
          </ac:picMkLst>
        </pc:picChg>
      </pc:sldChg>
      <pc:sldChg chg="addSp delSp modSp mod delAnim modAnim modNotesTx">
        <pc:chgData name="松本孝志(PVC)" userId="21d7afa0-1c0b-42ea-b0d2-7a09fb4cb2b5" providerId="ADAL" clId="{2C2822E7-8274-4266-AFDE-43F11A10D9AD}" dt="2025-09-05T07:57:06.341" v="732"/>
        <pc:sldMkLst>
          <pc:docMk/>
          <pc:sldMk cId="1452116435" sldId="2147471424"/>
        </pc:sldMkLst>
        <pc:spChg chg="add mod">
          <ac:chgData name="松本孝志(PVC)" userId="21d7afa0-1c0b-42ea-b0d2-7a09fb4cb2b5" providerId="ADAL" clId="{2C2822E7-8274-4266-AFDE-43F11A10D9AD}" dt="2025-09-05T07:53:39.422" v="668" actId="164"/>
          <ac:spMkLst>
            <pc:docMk/>
            <pc:sldMk cId="1452116435" sldId="2147471424"/>
            <ac:spMk id="5" creationId="{D141899E-CA01-3E90-49DC-6826FEF022D1}"/>
          </ac:spMkLst>
        </pc:spChg>
        <pc:spChg chg="add mod">
          <ac:chgData name="松本孝志(PVC)" userId="21d7afa0-1c0b-42ea-b0d2-7a09fb4cb2b5" providerId="ADAL" clId="{2C2822E7-8274-4266-AFDE-43F11A10D9AD}" dt="2025-09-05T07:53:39.422" v="668" actId="164"/>
          <ac:spMkLst>
            <pc:docMk/>
            <pc:sldMk cId="1452116435" sldId="2147471424"/>
            <ac:spMk id="6" creationId="{3829E4D4-1127-49EA-2954-47C974DC52E0}"/>
          </ac:spMkLst>
        </pc:spChg>
        <pc:spChg chg="mod">
          <ac:chgData name="松本孝志(PVC)" userId="21d7afa0-1c0b-42ea-b0d2-7a09fb4cb2b5" providerId="ADAL" clId="{2C2822E7-8274-4266-AFDE-43F11A10D9AD}" dt="2025-09-05T07:52:00.406" v="594"/>
          <ac:spMkLst>
            <pc:docMk/>
            <pc:sldMk cId="1452116435" sldId="2147471424"/>
            <ac:spMk id="10" creationId="{7A03A353-C5F5-026A-644E-B3F1900212DC}"/>
          </ac:spMkLst>
        </pc:spChg>
        <pc:spChg chg="add mod ord">
          <ac:chgData name="松本孝志(PVC)" userId="21d7afa0-1c0b-42ea-b0d2-7a09fb4cb2b5" providerId="ADAL" clId="{2C2822E7-8274-4266-AFDE-43F11A10D9AD}" dt="2025-09-05T07:56:52.376" v="730" actId="166"/>
          <ac:spMkLst>
            <pc:docMk/>
            <pc:sldMk cId="1452116435" sldId="2147471424"/>
            <ac:spMk id="12" creationId="{CF9FF7E8-3E2F-91F8-2EA6-0B3A34633F05}"/>
          </ac:spMkLst>
        </pc:spChg>
        <pc:spChg chg="add mod">
          <ac:chgData name="松本孝志(PVC)" userId="21d7afa0-1c0b-42ea-b0d2-7a09fb4cb2b5" providerId="ADAL" clId="{2C2822E7-8274-4266-AFDE-43F11A10D9AD}" dt="2025-09-05T07:56:47.727" v="729" actId="164"/>
          <ac:spMkLst>
            <pc:docMk/>
            <pc:sldMk cId="1452116435" sldId="2147471424"/>
            <ac:spMk id="13" creationId="{B672CDF3-EA1C-407A-EC7D-32B4824764F7}"/>
          </ac:spMkLst>
        </pc:spChg>
        <pc:grpChg chg="add mod">
          <ac:chgData name="松本孝志(PVC)" userId="21d7afa0-1c0b-42ea-b0d2-7a09fb4cb2b5" providerId="ADAL" clId="{2C2822E7-8274-4266-AFDE-43F11A10D9AD}" dt="2025-09-05T07:53:39.422" v="668" actId="164"/>
          <ac:grpSpMkLst>
            <pc:docMk/>
            <pc:sldMk cId="1452116435" sldId="2147471424"/>
            <ac:grpSpMk id="7" creationId="{1FB176C5-38F2-5E64-9D6F-7F7413E3F3D9}"/>
          </ac:grpSpMkLst>
        </pc:grpChg>
        <pc:grpChg chg="add mod">
          <ac:chgData name="松本孝志(PVC)" userId="21d7afa0-1c0b-42ea-b0d2-7a09fb4cb2b5" providerId="ADAL" clId="{2C2822E7-8274-4266-AFDE-43F11A10D9AD}" dt="2025-09-05T07:56:47.727" v="729" actId="164"/>
          <ac:grpSpMkLst>
            <pc:docMk/>
            <pc:sldMk cId="1452116435" sldId="2147471424"/>
            <ac:grpSpMk id="14" creationId="{6F2A455A-DA44-D44F-5E87-FB136617B64D}"/>
          </ac:grpSpMkLst>
        </pc:grpChg>
        <pc:grpChg chg="del">
          <ac:chgData name="松本孝志(PVC)" userId="21d7afa0-1c0b-42ea-b0d2-7a09fb4cb2b5" providerId="ADAL" clId="{2C2822E7-8274-4266-AFDE-43F11A10D9AD}" dt="2025-09-05T06:50:19.678" v="125" actId="478"/>
          <ac:grpSpMkLst>
            <pc:docMk/>
            <pc:sldMk cId="1452116435" sldId="2147471424"/>
            <ac:grpSpMk id="28" creationId="{6710F635-715F-1D29-F938-EA3BD3DB6336}"/>
          </ac:grpSpMkLst>
        </pc:grpChg>
        <pc:grpChg chg="del">
          <ac:chgData name="松本孝志(PVC)" userId="21d7afa0-1c0b-42ea-b0d2-7a09fb4cb2b5" providerId="ADAL" clId="{2C2822E7-8274-4266-AFDE-43F11A10D9AD}" dt="2025-09-05T06:50:21.877" v="127" actId="478"/>
          <ac:grpSpMkLst>
            <pc:docMk/>
            <pc:sldMk cId="1452116435" sldId="2147471424"/>
            <ac:grpSpMk id="32" creationId="{2CE0DF33-50DC-67C1-EF0A-472BCBBFD795}"/>
          </ac:grpSpMkLst>
        </pc:grpChg>
        <pc:grpChg chg="del">
          <ac:chgData name="松本孝志(PVC)" userId="21d7afa0-1c0b-42ea-b0d2-7a09fb4cb2b5" providerId="ADAL" clId="{2C2822E7-8274-4266-AFDE-43F11A10D9AD}" dt="2025-09-05T06:50:20.348" v="126" actId="478"/>
          <ac:grpSpMkLst>
            <pc:docMk/>
            <pc:sldMk cId="1452116435" sldId="2147471424"/>
            <ac:grpSpMk id="36" creationId="{D4D3C6CA-A814-6B05-6CBF-B0EFA925A9CA}"/>
          </ac:grpSpMkLst>
        </pc:grpChg>
        <pc:picChg chg="add mod">
          <ac:chgData name="松本孝志(PVC)" userId="21d7afa0-1c0b-42ea-b0d2-7a09fb4cb2b5" providerId="ADAL" clId="{2C2822E7-8274-4266-AFDE-43F11A10D9AD}" dt="2025-09-05T07:52:27.858" v="598"/>
          <ac:picMkLst>
            <pc:docMk/>
            <pc:sldMk cId="1452116435" sldId="2147471424"/>
            <ac:picMk id="3" creationId="{9B66C3A0-FDA6-2502-5598-285433B0CAA5}"/>
          </ac:picMkLst>
        </pc:picChg>
        <pc:picChg chg="del">
          <ac:chgData name="松本孝志(PVC)" userId="21d7afa0-1c0b-42ea-b0d2-7a09fb4cb2b5" providerId="ADAL" clId="{2C2822E7-8274-4266-AFDE-43F11A10D9AD}" dt="2025-09-05T06:50:18.097" v="124" actId="478"/>
          <ac:picMkLst>
            <pc:docMk/>
            <pc:sldMk cId="1452116435" sldId="2147471424"/>
            <ac:picMk id="4" creationId="{6793888C-55BA-194D-BE55-96417BE88588}"/>
          </ac:picMkLst>
        </pc:picChg>
        <pc:picChg chg="add mod">
          <ac:chgData name="松本孝志(PVC)" userId="21d7afa0-1c0b-42ea-b0d2-7a09fb4cb2b5" providerId="ADAL" clId="{2C2822E7-8274-4266-AFDE-43F11A10D9AD}" dt="2025-09-05T07:56:47.727" v="729" actId="164"/>
          <ac:picMkLst>
            <pc:docMk/>
            <pc:sldMk cId="1452116435" sldId="2147471424"/>
            <ac:picMk id="9" creationId="{B4A1612F-FF4C-A9E4-9CD4-FDD65F2B7C77}"/>
          </ac:picMkLst>
        </pc:picChg>
      </pc:sldChg>
      <pc:sldChg chg="addSp delSp modSp mod delAnim modAnim modNotesTx">
        <pc:chgData name="松本孝志(PVC)" userId="21d7afa0-1c0b-42ea-b0d2-7a09fb4cb2b5" providerId="ADAL" clId="{2C2822E7-8274-4266-AFDE-43F11A10D9AD}" dt="2025-09-05T08:17:06.236" v="1081" actId="20577"/>
        <pc:sldMkLst>
          <pc:docMk/>
          <pc:sldMk cId="128008629" sldId="2147471427"/>
        </pc:sldMkLst>
        <pc:spChg chg="mod">
          <ac:chgData name="松本孝志(PVC)" userId="21d7afa0-1c0b-42ea-b0d2-7a09fb4cb2b5" providerId="ADAL" clId="{2C2822E7-8274-4266-AFDE-43F11A10D9AD}" dt="2025-09-05T07:58:35.730" v="736" actId="2711"/>
          <ac:spMkLst>
            <pc:docMk/>
            <pc:sldMk cId="128008629" sldId="2147471427"/>
            <ac:spMk id="6" creationId="{2B7EF898-5FDE-3462-9F5E-37B4ED142821}"/>
          </ac:spMkLst>
        </pc:spChg>
        <pc:spChg chg="add mod">
          <ac:chgData name="松本孝志(PVC)" userId="21d7afa0-1c0b-42ea-b0d2-7a09fb4cb2b5" providerId="ADAL" clId="{2C2822E7-8274-4266-AFDE-43F11A10D9AD}" dt="2025-09-05T08:00:42.745" v="763" actId="164"/>
          <ac:spMkLst>
            <pc:docMk/>
            <pc:sldMk cId="128008629" sldId="2147471427"/>
            <ac:spMk id="8" creationId="{79E77E39-0909-9AFD-0DFB-AF1DCA9BDCBE}"/>
          </ac:spMkLst>
        </pc:spChg>
        <pc:spChg chg="add mod">
          <ac:chgData name="松本孝志(PVC)" userId="21d7afa0-1c0b-42ea-b0d2-7a09fb4cb2b5" providerId="ADAL" clId="{2C2822E7-8274-4266-AFDE-43F11A10D9AD}" dt="2025-09-05T08:04:29.623" v="828" actId="164"/>
          <ac:spMkLst>
            <pc:docMk/>
            <pc:sldMk cId="128008629" sldId="2147471427"/>
            <ac:spMk id="10" creationId="{FDCF86D0-7019-3951-0C04-B16E9E0FC10B}"/>
          </ac:spMkLst>
        </pc:spChg>
        <pc:spChg chg="add mod">
          <ac:chgData name="松本孝志(PVC)" userId="21d7afa0-1c0b-42ea-b0d2-7a09fb4cb2b5" providerId="ADAL" clId="{2C2822E7-8274-4266-AFDE-43F11A10D9AD}" dt="2025-09-05T08:04:29.623" v="828" actId="164"/>
          <ac:spMkLst>
            <pc:docMk/>
            <pc:sldMk cId="128008629" sldId="2147471427"/>
            <ac:spMk id="11" creationId="{11BBA164-A9CD-0564-DC68-62CC049F3956}"/>
          </ac:spMkLst>
        </pc:spChg>
        <pc:spChg chg="add mod">
          <ac:chgData name="松本孝志(PVC)" userId="21d7afa0-1c0b-42ea-b0d2-7a09fb4cb2b5" providerId="ADAL" clId="{2C2822E7-8274-4266-AFDE-43F11A10D9AD}" dt="2025-09-05T08:06:25.355" v="866" actId="164"/>
          <ac:spMkLst>
            <pc:docMk/>
            <pc:sldMk cId="128008629" sldId="2147471427"/>
            <ac:spMk id="19" creationId="{6CD1AE06-61E2-A3E8-658D-9A27A934B738}"/>
          </ac:spMkLst>
        </pc:spChg>
        <pc:spChg chg="add mod">
          <ac:chgData name="松本孝志(PVC)" userId="21d7afa0-1c0b-42ea-b0d2-7a09fb4cb2b5" providerId="ADAL" clId="{2C2822E7-8274-4266-AFDE-43F11A10D9AD}" dt="2025-09-05T08:07:57.610" v="915" actId="164"/>
          <ac:spMkLst>
            <pc:docMk/>
            <pc:sldMk cId="128008629" sldId="2147471427"/>
            <ac:spMk id="22" creationId="{2B9BF4A1-2CEC-220B-60EA-6DBB5E9F05E8}"/>
          </ac:spMkLst>
        </pc:spChg>
        <pc:spChg chg="add mod">
          <ac:chgData name="松本孝志(PVC)" userId="21d7afa0-1c0b-42ea-b0d2-7a09fb4cb2b5" providerId="ADAL" clId="{2C2822E7-8274-4266-AFDE-43F11A10D9AD}" dt="2025-09-05T08:07:57.610" v="915" actId="164"/>
          <ac:spMkLst>
            <pc:docMk/>
            <pc:sldMk cId="128008629" sldId="2147471427"/>
            <ac:spMk id="24" creationId="{A7094AA4-B087-E290-F564-E2D2781E6155}"/>
          </ac:spMkLst>
        </pc:spChg>
        <pc:spChg chg="del">
          <ac:chgData name="松本孝志(PVC)" userId="21d7afa0-1c0b-42ea-b0d2-7a09fb4cb2b5" providerId="ADAL" clId="{2C2822E7-8274-4266-AFDE-43F11A10D9AD}" dt="2025-09-05T06:50:25.281" v="129" actId="478"/>
          <ac:spMkLst>
            <pc:docMk/>
            <pc:sldMk cId="128008629" sldId="2147471427"/>
            <ac:spMk id="29" creationId="{7BB418CE-2B5C-BF22-757B-814ADC0D6D8E}"/>
          </ac:spMkLst>
        </pc:spChg>
        <pc:spChg chg="add mod">
          <ac:chgData name="松本孝志(PVC)" userId="21d7afa0-1c0b-42ea-b0d2-7a09fb4cb2b5" providerId="ADAL" clId="{2C2822E7-8274-4266-AFDE-43F11A10D9AD}" dt="2025-09-05T08:09:54.094" v="932" actId="164"/>
          <ac:spMkLst>
            <pc:docMk/>
            <pc:sldMk cId="128008629" sldId="2147471427"/>
            <ac:spMk id="32" creationId="{81F75B9D-F40A-60B8-586F-A9CB289151CE}"/>
          </ac:spMkLst>
        </pc:spChg>
        <pc:spChg chg="add mod">
          <ac:chgData name="松本孝志(PVC)" userId="21d7afa0-1c0b-42ea-b0d2-7a09fb4cb2b5" providerId="ADAL" clId="{2C2822E7-8274-4266-AFDE-43F11A10D9AD}" dt="2025-09-05T08:11:58.598" v="1008" actId="164"/>
          <ac:spMkLst>
            <pc:docMk/>
            <pc:sldMk cId="128008629" sldId="2147471427"/>
            <ac:spMk id="33" creationId="{8425E7AE-F149-455B-4132-2055DB32BC07}"/>
          </ac:spMkLst>
        </pc:spChg>
        <pc:spChg chg="add mod">
          <ac:chgData name="松本孝志(PVC)" userId="21d7afa0-1c0b-42ea-b0d2-7a09fb4cb2b5" providerId="ADAL" clId="{2C2822E7-8274-4266-AFDE-43F11A10D9AD}" dt="2025-09-05T08:11:58.598" v="1008" actId="164"/>
          <ac:spMkLst>
            <pc:docMk/>
            <pc:sldMk cId="128008629" sldId="2147471427"/>
            <ac:spMk id="36" creationId="{8C73DA3F-6CED-8600-C9C4-137A8C83E57C}"/>
          </ac:spMkLst>
        </pc:spChg>
        <pc:spChg chg="add mod">
          <ac:chgData name="松本孝志(PVC)" userId="21d7afa0-1c0b-42ea-b0d2-7a09fb4cb2b5" providerId="ADAL" clId="{2C2822E7-8274-4266-AFDE-43F11A10D9AD}" dt="2025-09-05T08:15:09.239" v="1042" actId="164"/>
          <ac:spMkLst>
            <pc:docMk/>
            <pc:sldMk cId="128008629" sldId="2147471427"/>
            <ac:spMk id="40" creationId="{04FBA62E-5217-4AD8-FF68-D14D02F383AF}"/>
          </ac:spMkLst>
        </pc:spChg>
        <pc:spChg chg="add mod">
          <ac:chgData name="松本孝志(PVC)" userId="21d7afa0-1c0b-42ea-b0d2-7a09fb4cb2b5" providerId="ADAL" clId="{2C2822E7-8274-4266-AFDE-43F11A10D9AD}" dt="2025-09-05T08:15:09.239" v="1042" actId="164"/>
          <ac:spMkLst>
            <pc:docMk/>
            <pc:sldMk cId="128008629" sldId="2147471427"/>
            <ac:spMk id="43" creationId="{F43EA96E-FB73-4420-C06F-E92E0879110E}"/>
          </ac:spMkLst>
        </pc:spChg>
        <pc:grpChg chg="add mod">
          <ac:chgData name="松本孝志(PVC)" userId="21d7afa0-1c0b-42ea-b0d2-7a09fb4cb2b5" providerId="ADAL" clId="{2C2822E7-8274-4266-AFDE-43F11A10D9AD}" dt="2025-09-05T08:00:42.745" v="763" actId="164"/>
          <ac:grpSpMkLst>
            <pc:docMk/>
            <pc:sldMk cId="128008629" sldId="2147471427"/>
            <ac:grpSpMk id="9" creationId="{75F4094C-10D1-5691-D06F-63D75A5BDB19}"/>
          </ac:grpSpMkLst>
        </pc:grpChg>
        <pc:grpChg chg="add mod">
          <ac:chgData name="松本孝志(PVC)" userId="21d7afa0-1c0b-42ea-b0d2-7a09fb4cb2b5" providerId="ADAL" clId="{2C2822E7-8274-4266-AFDE-43F11A10D9AD}" dt="2025-09-05T08:04:29.623" v="828" actId="164"/>
          <ac:grpSpMkLst>
            <pc:docMk/>
            <pc:sldMk cId="128008629" sldId="2147471427"/>
            <ac:grpSpMk id="12" creationId="{EFBD6442-DCE6-989C-4AB1-CD3180D67772}"/>
          </ac:grpSpMkLst>
        </pc:grpChg>
        <pc:grpChg chg="del">
          <ac:chgData name="松本孝志(PVC)" userId="21d7afa0-1c0b-42ea-b0d2-7a09fb4cb2b5" providerId="ADAL" clId="{2C2822E7-8274-4266-AFDE-43F11A10D9AD}" dt="2025-09-05T06:50:26.998" v="130" actId="478"/>
          <ac:grpSpMkLst>
            <pc:docMk/>
            <pc:sldMk cId="128008629" sldId="2147471427"/>
            <ac:grpSpMk id="18" creationId="{ADD86AAF-6EF8-F014-22F7-0E0390960197}"/>
          </ac:grpSpMkLst>
        </pc:grpChg>
        <pc:grpChg chg="add mod">
          <ac:chgData name="松本孝志(PVC)" userId="21d7afa0-1c0b-42ea-b0d2-7a09fb4cb2b5" providerId="ADAL" clId="{2C2822E7-8274-4266-AFDE-43F11A10D9AD}" dt="2025-09-05T08:06:25.355" v="866" actId="164"/>
          <ac:grpSpMkLst>
            <pc:docMk/>
            <pc:sldMk cId="128008629" sldId="2147471427"/>
            <ac:grpSpMk id="20" creationId="{DF4C51E3-1876-11EB-BB13-A33042C82130}"/>
          </ac:grpSpMkLst>
        </pc:grpChg>
        <pc:grpChg chg="add mod">
          <ac:chgData name="松本孝志(PVC)" userId="21d7afa0-1c0b-42ea-b0d2-7a09fb4cb2b5" providerId="ADAL" clId="{2C2822E7-8274-4266-AFDE-43F11A10D9AD}" dt="2025-09-05T08:07:57.610" v="915" actId="164"/>
          <ac:grpSpMkLst>
            <pc:docMk/>
            <pc:sldMk cId="128008629" sldId="2147471427"/>
            <ac:grpSpMk id="25" creationId="{5EA4BB8B-4265-AB30-0603-2F50DFD81359}"/>
          </ac:grpSpMkLst>
        </pc:grpChg>
        <pc:grpChg chg="del">
          <ac:chgData name="松本孝志(PVC)" userId="21d7afa0-1c0b-42ea-b0d2-7a09fb4cb2b5" providerId="ADAL" clId="{2C2822E7-8274-4266-AFDE-43F11A10D9AD}" dt="2025-09-05T06:50:29.121" v="131" actId="478"/>
          <ac:grpSpMkLst>
            <pc:docMk/>
            <pc:sldMk cId="128008629" sldId="2147471427"/>
            <ac:grpSpMk id="27" creationId="{8263E23E-EA6F-EC1D-60F3-E8409E30732D}"/>
          </ac:grpSpMkLst>
        </pc:grpChg>
        <pc:grpChg chg="add mod">
          <ac:chgData name="松本孝志(PVC)" userId="21d7afa0-1c0b-42ea-b0d2-7a09fb4cb2b5" providerId="ADAL" clId="{2C2822E7-8274-4266-AFDE-43F11A10D9AD}" dt="2025-09-05T08:09:54.094" v="932" actId="164"/>
          <ac:grpSpMkLst>
            <pc:docMk/>
            <pc:sldMk cId="128008629" sldId="2147471427"/>
            <ac:grpSpMk id="34" creationId="{8F28185F-24EB-4370-880C-6972DA45516F}"/>
          </ac:grpSpMkLst>
        </pc:grpChg>
        <pc:grpChg chg="add mod">
          <ac:chgData name="松本孝志(PVC)" userId="21d7afa0-1c0b-42ea-b0d2-7a09fb4cb2b5" providerId="ADAL" clId="{2C2822E7-8274-4266-AFDE-43F11A10D9AD}" dt="2025-09-05T08:11:58.598" v="1008" actId="164"/>
          <ac:grpSpMkLst>
            <pc:docMk/>
            <pc:sldMk cId="128008629" sldId="2147471427"/>
            <ac:grpSpMk id="37" creationId="{F699F299-17C5-6A6D-0CB5-A8A0EB67BBF1}"/>
          </ac:grpSpMkLst>
        </pc:grpChg>
        <pc:grpChg chg="add mod">
          <ac:chgData name="松本孝志(PVC)" userId="21d7afa0-1c0b-42ea-b0d2-7a09fb4cb2b5" providerId="ADAL" clId="{2C2822E7-8274-4266-AFDE-43F11A10D9AD}" dt="2025-09-05T08:15:09.239" v="1042" actId="164"/>
          <ac:grpSpMkLst>
            <pc:docMk/>
            <pc:sldMk cId="128008629" sldId="2147471427"/>
            <ac:grpSpMk id="44" creationId="{CA7B7F9A-163A-7A66-F567-D1777E9BD6C3}"/>
          </ac:grpSpMkLst>
        </pc:grpChg>
        <pc:picChg chg="del">
          <ac:chgData name="松本孝志(PVC)" userId="21d7afa0-1c0b-42ea-b0d2-7a09fb4cb2b5" providerId="ADAL" clId="{2C2822E7-8274-4266-AFDE-43F11A10D9AD}" dt="2025-09-05T06:50:23.897" v="128" actId="478"/>
          <ac:picMkLst>
            <pc:docMk/>
            <pc:sldMk cId="128008629" sldId="2147471427"/>
            <ac:picMk id="4" creationId="{5DF9FC9E-803D-EA15-4EEE-7D2BD11DCE5C}"/>
          </ac:picMkLst>
        </pc:picChg>
        <pc:picChg chg="add mod">
          <ac:chgData name="松本孝志(PVC)" userId="21d7afa0-1c0b-42ea-b0d2-7a09fb4cb2b5" providerId="ADAL" clId="{2C2822E7-8274-4266-AFDE-43F11A10D9AD}" dt="2025-09-05T08:02:44.960" v="770" actId="13822"/>
          <ac:picMkLst>
            <pc:docMk/>
            <pc:sldMk cId="128008629" sldId="2147471427"/>
            <ac:picMk id="5" creationId="{A30D044F-7A02-263A-7E57-0095DDB18C31}"/>
          </ac:picMkLst>
        </pc:picChg>
        <pc:picChg chg="add mod">
          <ac:chgData name="松本孝志(PVC)" userId="21d7afa0-1c0b-42ea-b0d2-7a09fb4cb2b5" providerId="ADAL" clId="{2C2822E7-8274-4266-AFDE-43F11A10D9AD}" dt="2025-09-05T08:06:25.355" v="866" actId="164"/>
          <ac:picMkLst>
            <pc:docMk/>
            <pc:sldMk cId="128008629" sldId="2147471427"/>
            <ac:picMk id="15" creationId="{7F501658-39DD-6FF5-CA48-10D369082ABB}"/>
          </ac:picMkLst>
        </pc:picChg>
        <pc:picChg chg="add mod">
          <ac:chgData name="松本孝志(PVC)" userId="21d7afa0-1c0b-42ea-b0d2-7a09fb4cb2b5" providerId="ADAL" clId="{2C2822E7-8274-4266-AFDE-43F11A10D9AD}" dt="2025-09-05T08:09:54.094" v="932" actId="164"/>
          <ac:picMkLst>
            <pc:docMk/>
            <pc:sldMk cId="128008629" sldId="2147471427"/>
            <ac:picMk id="30" creationId="{B62361F6-3469-8578-1B10-E6B6A38A5A72}"/>
          </ac:picMkLst>
        </pc:picChg>
        <pc:picChg chg="add mod">
          <ac:chgData name="松本孝志(PVC)" userId="21d7afa0-1c0b-42ea-b0d2-7a09fb4cb2b5" providerId="ADAL" clId="{2C2822E7-8274-4266-AFDE-43F11A10D9AD}" dt="2025-09-05T08:15:21.094" v="1044" actId="13822"/>
          <ac:picMkLst>
            <pc:docMk/>
            <pc:sldMk cId="128008629" sldId="2147471427"/>
            <ac:picMk id="39" creationId="{A55EA59A-2DF7-8458-8CE1-8A03873280D8}"/>
          </ac:picMkLst>
        </pc:picChg>
      </pc:sldChg>
      <pc:sldChg chg="addSp delSp modSp mod delAnim modAnim modNotesTx">
        <pc:chgData name="松本孝志(PVC)" userId="21d7afa0-1c0b-42ea-b0d2-7a09fb4cb2b5" providerId="ADAL" clId="{2C2822E7-8274-4266-AFDE-43F11A10D9AD}" dt="2025-09-05T08:28:47.475" v="1220"/>
        <pc:sldMkLst>
          <pc:docMk/>
          <pc:sldMk cId="2505411934" sldId="2147471428"/>
        </pc:sldMkLst>
        <pc:spChg chg="mod">
          <ac:chgData name="松本孝志(PVC)" userId="21d7afa0-1c0b-42ea-b0d2-7a09fb4cb2b5" providerId="ADAL" clId="{2C2822E7-8274-4266-AFDE-43F11A10D9AD}" dt="2025-09-05T06:50:31.799" v="132" actId="6549"/>
          <ac:spMkLst>
            <pc:docMk/>
            <pc:sldMk cId="2505411934" sldId="2147471428"/>
            <ac:spMk id="4" creationId="{7D1E733D-D4B8-70F9-FBF1-ED7E22C93972}"/>
          </ac:spMkLst>
        </pc:spChg>
        <pc:spChg chg="mod">
          <ac:chgData name="松本孝志(PVC)" userId="21d7afa0-1c0b-42ea-b0d2-7a09fb4cb2b5" providerId="ADAL" clId="{2C2822E7-8274-4266-AFDE-43F11A10D9AD}" dt="2025-09-05T08:17:39.166" v="1085" actId="2711"/>
          <ac:spMkLst>
            <pc:docMk/>
            <pc:sldMk cId="2505411934" sldId="2147471428"/>
            <ac:spMk id="6" creationId="{DD52FC08-45C3-6B7C-81B5-C5F833E5D698}"/>
          </ac:spMkLst>
        </pc:spChg>
        <pc:spChg chg="add mod">
          <ac:chgData name="松本孝志(PVC)" userId="21d7afa0-1c0b-42ea-b0d2-7a09fb4cb2b5" providerId="ADAL" clId="{2C2822E7-8274-4266-AFDE-43F11A10D9AD}" dt="2025-09-05T08:21:28.210" v="1117" actId="164"/>
          <ac:spMkLst>
            <pc:docMk/>
            <pc:sldMk cId="2505411934" sldId="2147471428"/>
            <ac:spMk id="14" creationId="{584D9BAF-E9B2-0194-BB8D-47593DE18631}"/>
          </ac:spMkLst>
        </pc:spChg>
        <pc:spChg chg="add mod">
          <ac:chgData name="松本孝志(PVC)" userId="21d7afa0-1c0b-42ea-b0d2-7a09fb4cb2b5" providerId="ADAL" clId="{2C2822E7-8274-4266-AFDE-43F11A10D9AD}" dt="2025-09-05T08:21:28.210" v="1117" actId="164"/>
          <ac:spMkLst>
            <pc:docMk/>
            <pc:sldMk cId="2505411934" sldId="2147471428"/>
            <ac:spMk id="18" creationId="{BAA835F7-07E8-525B-7054-3A632A33C0F9}"/>
          </ac:spMkLst>
        </pc:spChg>
        <pc:spChg chg="add mod">
          <ac:chgData name="松本孝志(PVC)" userId="21d7afa0-1c0b-42ea-b0d2-7a09fb4cb2b5" providerId="ADAL" clId="{2C2822E7-8274-4266-AFDE-43F11A10D9AD}" dt="2025-09-05T08:24:11.567" v="1146" actId="164"/>
          <ac:spMkLst>
            <pc:docMk/>
            <pc:sldMk cId="2505411934" sldId="2147471428"/>
            <ac:spMk id="21" creationId="{CB3C92E4-8A1D-3115-476F-DF0909018B84}"/>
          </ac:spMkLst>
        </pc:spChg>
        <pc:spChg chg="add mod">
          <ac:chgData name="松本孝志(PVC)" userId="21d7afa0-1c0b-42ea-b0d2-7a09fb4cb2b5" providerId="ADAL" clId="{2C2822E7-8274-4266-AFDE-43F11A10D9AD}" dt="2025-09-05T08:24:11.567" v="1146" actId="164"/>
          <ac:spMkLst>
            <pc:docMk/>
            <pc:sldMk cId="2505411934" sldId="2147471428"/>
            <ac:spMk id="23" creationId="{B7E3AFB8-1BBA-2814-5E9B-0C4F80098585}"/>
          </ac:spMkLst>
        </pc:spChg>
        <pc:spChg chg="add mod">
          <ac:chgData name="松本孝志(PVC)" userId="21d7afa0-1c0b-42ea-b0d2-7a09fb4cb2b5" providerId="ADAL" clId="{2C2822E7-8274-4266-AFDE-43F11A10D9AD}" dt="2025-09-05T08:26:39.144" v="1196" actId="164"/>
          <ac:spMkLst>
            <pc:docMk/>
            <pc:sldMk cId="2505411934" sldId="2147471428"/>
            <ac:spMk id="33" creationId="{E286633C-2B57-FD40-5CFB-71C344AB26EA}"/>
          </ac:spMkLst>
        </pc:spChg>
        <pc:spChg chg="add mod">
          <ac:chgData name="松本孝志(PVC)" userId="21d7afa0-1c0b-42ea-b0d2-7a09fb4cb2b5" providerId="ADAL" clId="{2C2822E7-8274-4266-AFDE-43F11A10D9AD}" dt="2025-09-05T08:27:34.229" v="1203" actId="164"/>
          <ac:spMkLst>
            <pc:docMk/>
            <pc:sldMk cId="2505411934" sldId="2147471428"/>
            <ac:spMk id="35" creationId="{F769751F-C519-4218-3E02-7F7833217AE4}"/>
          </ac:spMkLst>
        </pc:spChg>
        <pc:spChg chg="add mod">
          <ac:chgData name="松本孝志(PVC)" userId="21d7afa0-1c0b-42ea-b0d2-7a09fb4cb2b5" providerId="ADAL" clId="{2C2822E7-8274-4266-AFDE-43F11A10D9AD}" dt="2025-09-05T08:28:37.589" v="1218" actId="122"/>
          <ac:spMkLst>
            <pc:docMk/>
            <pc:sldMk cId="2505411934" sldId="2147471428"/>
            <ac:spMk id="38" creationId="{540AAABF-59A9-5559-123C-4472DA9430EE}"/>
          </ac:spMkLst>
        </pc:spChg>
        <pc:grpChg chg="del">
          <ac:chgData name="松本孝志(PVC)" userId="21d7afa0-1c0b-42ea-b0d2-7a09fb4cb2b5" providerId="ADAL" clId="{2C2822E7-8274-4266-AFDE-43F11A10D9AD}" dt="2025-09-05T06:50:33.142" v="134" actId="478"/>
          <ac:grpSpMkLst>
            <pc:docMk/>
            <pc:sldMk cId="2505411934" sldId="2147471428"/>
            <ac:grpSpMk id="17" creationId="{7DE612FC-D235-C69B-0AC6-8A9AD2D73756}"/>
          </ac:grpSpMkLst>
        </pc:grpChg>
        <pc:grpChg chg="add mod">
          <ac:chgData name="松本孝志(PVC)" userId="21d7afa0-1c0b-42ea-b0d2-7a09fb4cb2b5" providerId="ADAL" clId="{2C2822E7-8274-4266-AFDE-43F11A10D9AD}" dt="2025-09-05T08:21:28.210" v="1117" actId="164"/>
          <ac:grpSpMkLst>
            <pc:docMk/>
            <pc:sldMk cId="2505411934" sldId="2147471428"/>
            <ac:grpSpMk id="19" creationId="{7BB2580E-8F51-2C23-D3AC-5A0E2E0B6A42}"/>
          </ac:grpSpMkLst>
        </pc:grpChg>
        <pc:grpChg chg="add mod">
          <ac:chgData name="松本孝志(PVC)" userId="21d7afa0-1c0b-42ea-b0d2-7a09fb4cb2b5" providerId="ADAL" clId="{2C2822E7-8274-4266-AFDE-43F11A10D9AD}" dt="2025-09-05T08:24:11.567" v="1146" actId="164"/>
          <ac:grpSpMkLst>
            <pc:docMk/>
            <pc:sldMk cId="2505411934" sldId="2147471428"/>
            <ac:grpSpMk id="27" creationId="{07D7B3C3-167D-2C83-BEE0-B6BF46243564}"/>
          </ac:grpSpMkLst>
        </pc:grpChg>
        <pc:grpChg chg="del">
          <ac:chgData name="松本孝志(PVC)" userId="21d7afa0-1c0b-42ea-b0d2-7a09fb4cb2b5" providerId="ADAL" clId="{2C2822E7-8274-4266-AFDE-43F11A10D9AD}" dt="2025-09-05T06:50:32.556" v="133" actId="478"/>
          <ac:grpSpMkLst>
            <pc:docMk/>
            <pc:sldMk cId="2505411934" sldId="2147471428"/>
            <ac:grpSpMk id="31" creationId="{5AC488F6-4FA4-A2F3-4DCF-DA63A81F41A2}"/>
          </ac:grpSpMkLst>
        </pc:grpChg>
        <pc:grpChg chg="add mod">
          <ac:chgData name="松本孝志(PVC)" userId="21d7afa0-1c0b-42ea-b0d2-7a09fb4cb2b5" providerId="ADAL" clId="{2C2822E7-8274-4266-AFDE-43F11A10D9AD}" dt="2025-09-05T08:27:34.229" v="1203" actId="164"/>
          <ac:grpSpMkLst>
            <pc:docMk/>
            <pc:sldMk cId="2505411934" sldId="2147471428"/>
            <ac:grpSpMk id="34" creationId="{21EEF735-BA13-88DC-F1F0-1CB38A0A12BC}"/>
          </ac:grpSpMkLst>
        </pc:grpChg>
        <pc:grpChg chg="add mod">
          <ac:chgData name="松本孝志(PVC)" userId="21d7afa0-1c0b-42ea-b0d2-7a09fb4cb2b5" providerId="ADAL" clId="{2C2822E7-8274-4266-AFDE-43F11A10D9AD}" dt="2025-09-05T08:27:34.229" v="1203" actId="164"/>
          <ac:grpSpMkLst>
            <pc:docMk/>
            <pc:sldMk cId="2505411934" sldId="2147471428"/>
            <ac:grpSpMk id="36" creationId="{EE09B7B4-F232-EA93-E0F6-C9DF3C1773E4}"/>
          </ac:grpSpMkLst>
        </pc:grpChg>
        <pc:picChg chg="add del mod">
          <ac:chgData name="松本孝志(PVC)" userId="21d7afa0-1c0b-42ea-b0d2-7a09fb4cb2b5" providerId="ADAL" clId="{2C2822E7-8274-4266-AFDE-43F11A10D9AD}" dt="2025-09-05T08:19:07.110" v="1093" actId="478"/>
          <ac:picMkLst>
            <pc:docMk/>
            <pc:sldMk cId="2505411934" sldId="2147471428"/>
            <ac:picMk id="8" creationId="{E772C4E6-8981-90CB-F521-DC376ECD4735}"/>
          </ac:picMkLst>
        </pc:picChg>
        <pc:picChg chg="del">
          <ac:chgData name="松本孝志(PVC)" userId="21d7afa0-1c0b-42ea-b0d2-7a09fb4cb2b5" providerId="ADAL" clId="{2C2822E7-8274-4266-AFDE-43F11A10D9AD}" dt="2025-09-05T06:50:33.774" v="135" actId="478"/>
          <ac:picMkLst>
            <pc:docMk/>
            <pc:sldMk cId="2505411934" sldId="2147471428"/>
            <ac:picMk id="10" creationId="{2508C73E-7301-5047-74A2-64F05E0306A1}"/>
          </ac:picMkLst>
        </pc:picChg>
        <pc:picChg chg="add mod">
          <ac:chgData name="松本孝志(PVC)" userId="21d7afa0-1c0b-42ea-b0d2-7a09fb4cb2b5" providerId="ADAL" clId="{2C2822E7-8274-4266-AFDE-43F11A10D9AD}" dt="2025-09-05T08:23:24.483" v="1132" actId="1076"/>
          <ac:picMkLst>
            <pc:docMk/>
            <pc:sldMk cId="2505411934" sldId="2147471428"/>
            <ac:picMk id="13" creationId="{D3C54ABC-E54F-C589-1E78-83ADDC03EA36}"/>
          </ac:picMkLst>
        </pc:picChg>
        <pc:picChg chg="add mod">
          <ac:chgData name="松本孝志(PVC)" userId="21d7afa0-1c0b-42ea-b0d2-7a09fb4cb2b5" providerId="ADAL" clId="{2C2822E7-8274-4266-AFDE-43F11A10D9AD}" dt="2025-09-05T08:26:39.144" v="1196" actId="164"/>
          <ac:picMkLst>
            <pc:docMk/>
            <pc:sldMk cId="2505411934" sldId="2147471428"/>
            <ac:picMk id="29" creationId="{1B4913C8-737A-221B-2D99-567C37F412B3}"/>
          </ac:picMkLst>
        </pc:picChg>
      </pc:sldChg>
      <pc:sldChg chg="delSp del mod delAnim">
        <pc:chgData name="松本孝志(PVC)" userId="21d7afa0-1c0b-42ea-b0d2-7a09fb4cb2b5" providerId="ADAL" clId="{2C2822E7-8274-4266-AFDE-43F11A10D9AD}" dt="2025-09-05T08:28:42.432" v="1219" actId="47"/>
        <pc:sldMkLst>
          <pc:docMk/>
          <pc:sldMk cId="2904524591" sldId="2147471429"/>
        </pc:sldMkLst>
        <pc:grpChg chg="del">
          <ac:chgData name="松本孝志(PVC)" userId="21d7afa0-1c0b-42ea-b0d2-7a09fb4cb2b5" providerId="ADAL" clId="{2C2822E7-8274-4266-AFDE-43F11A10D9AD}" dt="2025-09-05T06:50:37.096" v="136" actId="478"/>
          <ac:grpSpMkLst>
            <pc:docMk/>
            <pc:sldMk cId="2904524591" sldId="2147471429"/>
            <ac:grpSpMk id="11" creationId="{B5172E11-3DB1-15CC-561E-7D7DFBB47755}"/>
          </ac:grpSpMkLst>
        </pc:grpChg>
        <pc:grpChg chg="del">
          <ac:chgData name="松本孝志(PVC)" userId="21d7afa0-1c0b-42ea-b0d2-7a09fb4cb2b5" providerId="ADAL" clId="{2C2822E7-8274-4266-AFDE-43F11A10D9AD}" dt="2025-09-05T06:50:39.232" v="138" actId="478"/>
          <ac:grpSpMkLst>
            <pc:docMk/>
            <pc:sldMk cId="2904524591" sldId="2147471429"/>
            <ac:grpSpMk id="33" creationId="{8C2E06E5-02C0-9EA9-0C33-4E7CC7766140}"/>
          </ac:grpSpMkLst>
        </pc:grpChg>
        <pc:picChg chg="del">
          <ac:chgData name="松本孝志(PVC)" userId="21d7afa0-1c0b-42ea-b0d2-7a09fb4cb2b5" providerId="ADAL" clId="{2C2822E7-8274-4266-AFDE-43F11A10D9AD}" dt="2025-09-05T06:50:37.758" v="137" actId="478"/>
          <ac:picMkLst>
            <pc:docMk/>
            <pc:sldMk cId="2904524591" sldId="2147471429"/>
            <ac:picMk id="10" creationId="{38312D6A-3557-AE7C-F2B3-2B88335D1840}"/>
          </ac:picMkLst>
        </pc:picChg>
      </pc:sldChg>
    </pc:docChg>
  </pc:docChgLst>
  <pc:docChgLst>
    <pc:chgData name="松本孝志(PVC)" userId="21d7afa0-1c0b-42ea-b0d2-7a09fb4cb2b5" providerId="ADAL" clId="{C61C6664-692F-4D15-8729-0BEEB8E3B585}"/>
    <pc:docChg chg="undo custSel addSld delSld modSld sldOrd modSection">
      <pc:chgData name="松本孝志(PVC)" userId="21d7afa0-1c0b-42ea-b0d2-7a09fb4cb2b5" providerId="ADAL" clId="{C61C6664-692F-4D15-8729-0BEEB8E3B585}" dt="2025-08-23T10:58:33.504" v="1530"/>
      <pc:docMkLst>
        <pc:docMk/>
      </pc:docMkLst>
      <pc:sldChg chg="modNotesTx">
        <pc:chgData name="松本孝志(PVC)" userId="21d7afa0-1c0b-42ea-b0d2-7a09fb4cb2b5" providerId="ADAL" clId="{C61C6664-692F-4D15-8729-0BEEB8E3B585}" dt="2025-08-23T08:56:24.926" v="115" actId="20577"/>
        <pc:sldMkLst>
          <pc:docMk/>
          <pc:sldMk cId="2824129592" sldId="269"/>
        </pc:sldMkLst>
      </pc:sldChg>
      <pc:sldChg chg="addSp delSp modSp mod ord delAnim modAnim modNotesTx">
        <pc:chgData name="松本孝志(PVC)" userId="21d7afa0-1c0b-42ea-b0d2-7a09fb4cb2b5" providerId="ADAL" clId="{C61C6664-692F-4D15-8729-0BEEB8E3B585}" dt="2025-08-23T09:06:34.439" v="232"/>
        <pc:sldMkLst>
          <pc:docMk/>
          <pc:sldMk cId="2824226721" sldId="2076137284"/>
        </pc:sldMkLst>
        <pc:spChg chg="mod">
          <ac:chgData name="松本孝志(PVC)" userId="21d7afa0-1c0b-42ea-b0d2-7a09fb4cb2b5" providerId="ADAL" clId="{C61C6664-692F-4D15-8729-0BEEB8E3B585}" dt="2025-08-23T09:05:21.308" v="214"/>
          <ac:spMkLst>
            <pc:docMk/>
            <pc:sldMk cId="2824226721" sldId="2076137284"/>
            <ac:spMk id="2" creationId="{C69B8E3D-8E09-D312-9D05-9564BCCC64D7}"/>
          </ac:spMkLst>
        </pc:spChg>
      </pc:sldChg>
      <pc:sldChg chg="addSp delSp modSp mod delAnim modAnim modNotesTx">
        <pc:chgData name="松本孝志(PVC)" userId="21d7afa0-1c0b-42ea-b0d2-7a09fb4cb2b5" providerId="ADAL" clId="{C61C6664-692F-4D15-8729-0BEEB8E3B585}" dt="2025-08-23T09:22:48.724" v="375" actId="1076"/>
        <pc:sldMkLst>
          <pc:docMk/>
          <pc:sldMk cId="3713929797" sldId="2076137285"/>
        </pc:sldMkLst>
        <pc:spChg chg="mod">
          <ac:chgData name="松本孝志(PVC)" userId="21d7afa0-1c0b-42ea-b0d2-7a09fb4cb2b5" providerId="ADAL" clId="{C61C6664-692F-4D15-8729-0BEEB8E3B585}" dt="2025-08-23T09:07:23.988" v="238" actId="14100"/>
          <ac:spMkLst>
            <pc:docMk/>
            <pc:sldMk cId="3713929797" sldId="2076137285"/>
            <ac:spMk id="25" creationId="{1A6581B5-C8A0-C4B8-6ECF-EEEC90D8E2C7}"/>
          </ac:spMkLst>
        </pc:spChg>
      </pc:sldChg>
      <pc:sldChg chg="addSp delSp modSp mod delAnim modAnim modNotesTx">
        <pc:chgData name="松本孝志(PVC)" userId="21d7afa0-1c0b-42ea-b0d2-7a09fb4cb2b5" providerId="ADAL" clId="{C61C6664-692F-4D15-8729-0BEEB8E3B585}" dt="2025-08-23T09:29:21.471" v="431"/>
        <pc:sldMkLst>
          <pc:docMk/>
          <pc:sldMk cId="3799637116" sldId="2147471402"/>
        </pc:sldMkLst>
        <pc:spChg chg="add mod">
          <ac:chgData name="松本孝志(PVC)" userId="21d7afa0-1c0b-42ea-b0d2-7a09fb4cb2b5" providerId="ADAL" clId="{C61C6664-692F-4D15-8729-0BEEB8E3B585}" dt="2025-08-23T09:24:08.026" v="384"/>
          <ac:spMkLst>
            <pc:docMk/>
            <pc:sldMk cId="3799637116" sldId="2147471402"/>
            <ac:spMk id="4" creationId="{C5BA21BB-4C7B-69F0-3918-8A4D543EAA44}"/>
          </ac:spMkLst>
        </pc:spChg>
      </pc:sldChg>
      <pc:sldChg chg="addSp delSp modSp mod delAnim modAnim modNotesTx">
        <pc:chgData name="松本孝志(PVC)" userId="21d7afa0-1c0b-42ea-b0d2-7a09fb4cb2b5" providerId="ADAL" clId="{C61C6664-692F-4D15-8729-0BEEB8E3B585}" dt="2025-08-23T09:46:01.514" v="625" actId="20577"/>
        <pc:sldMkLst>
          <pc:docMk/>
          <pc:sldMk cId="27877326" sldId="2147471409"/>
        </pc:sldMkLst>
        <pc:spChg chg="mod">
          <ac:chgData name="松本孝志(PVC)" userId="21d7afa0-1c0b-42ea-b0d2-7a09fb4cb2b5" providerId="ADAL" clId="{C61C6664-692F-4D15-8729-0BEEB8E3B585}" dt="2025-08-23T09:29:56.525" v="437" actId="2711"/>
          <ac:spMkLst>
            <pc:docMk/>
            <pc:sldMk cId="27877326" sldId="2147471409"/>
            <ac:spMk id="4" creationId="{6FD8B73B-55ED-0379-2B4E-22645E0AF586}"/>
          </ac:spMkLst>
        </pc:spChg>
      </pc:sldChg>
      <pc:sldChg chg="addSp delSp modSp mod delAnim modAnim modNotesTx">
        <pc:chgData name="松本孝志(PVC)" userId="21d7afa0-1c0b-42ea-b0d2-7a09fb4cb2b5" providerId="ADAL" clId="{C61C6664-692F-4D15-8729-0BEEB8E3B585}" dt="2025-08-23T09:49:38.164" v="675"/>
        <pc:sldMkLst>
          <pc:docMk/>
          <pc:sldMk cId="1366671499" sldId="2147471418"/>
        </pc:sldMkLst>
      </pc:sldChg>
      <pc:sldChg chg="addSp delSp modSp mod modAnim modNotesTx">
        <pc:chgData name="松本孝志(PVC)" userId="21d7afa0-1c0b-42ea-b0d2-7a09fb4cb2b5" providerId="ADAL" clId="{C61C6664-692F-4D15-8729-0BEEB8E3B585}" dt="2025-08-23T10:58:33.504" v="1530"/>
        <pc:sldMkLst>
          <pc:docMk/>
          <pc:sldMk cId="941830028" sldId="2147471420"/>
        </pc:sldMkLst>
        <pc:spChg chg="mod">
          <ac:chgData name="松本孝志(PVC)" userId="21d7afa0-1c0b-42ea-b0d2-7a09fb4cb2b5" providerId="ADAL" clId="{C61C6664-692F-4D15-8729-0BEEB8E3B585}" dt="2025-08-23T10:56:02.018" v="1506" actId="20577"/>
          <ac:spMkLst>
            <pc:docMk/>
            <pc:sldMk cId="941830028" sldId="2147471420"/>
            <ac:spMk id="13" creationId="{B48BA73C-9FFA-6A21-CCB9-93D42C27C4A6}"/>
          </ac:spMkLst>
        </pc:spChg>
        <pc:spChg chg="mod">
          <ac:chgData name="松本孝志(PVC)" userId="21d7afa0-1c0b-42ea-b0d2-7a09fb4cb2b5" providerId="ADAL" clId="{C61C6664-692F-4D15-8729-0BEEB8E3B585}" dt="2025-08-23T10:54:07.763" v="1352" actId="20577"/>
          <ac:spMkLst>
            <pc:docMk/>
            <pc:sldMk cId="941830028" sldId="2147471420"/>
            <ac:spMk id="16" creationId="{85FE70E1-24D0-8086-16D7-8262F5CE21DD}"/>
          </ac:spMkLst>
        </pc:spChg>
        <pc:spChg chg="mod">
          <ac:chgData name="松本孝志(PVC)" userId="21d7afa0-1c0b-42ea-b0d2-7a09fb4cb2b5" providerId="ADAL" clId="{C61C6664-692F-4D15-8729-0BEEB8E3B585}" dt="2025-08-23T10:54:14.699" v="1367" actId="20577"/>
          <ac:spMkLst>
            <pc:docMk/>
            <pc:sldMk cId="941830028" sldId="2147471420"/>
            <ac:spMk id="18" creationId="{7B72525E-7C08-F536-C2FA-64A7725C81EA}"/>
          </ac:spMkLst>
        </pc:spChg>
        <pc:spChg chg="mod">
          <ac:chgData name="松本孝志(PVC)" userId="21d7afa0-1c0b-42ea-b0d2-7a09fb4cb2b5" providerId="ADAL" clId="{C61C6664-692F-4D15-8729-0BEEB8E3B585}" dt="2025-08-23T10:54:55.651" v="1415" actId="20577"/>
          <ac:spMkLst>
            <pc:docMk/>
            <pc:sldMk cId="941830028" sldId="2147471420"/>
            <ac:spMk id="20" creationId="{9EB9F8F2-019C-3DCB-EA9C-2BFF3CD193A3}"/>
          </ac:spMkLst>
        </pc:spChg>
        <pc:spChg chg="mod">
          <ac:chgData name="松本孝志(PVC)" userId="21d7afa0-1c0b-42ea-b0d2-7a09fb4cb2b5" providerId="ADAL" clId="{C61C6664-692F-4D15-8729-0BEEB8E3B585}" dt="2025-08-23T10:54:29.417" v="1369"/>
          <ac:spMkLst>
            <pc:docMk/>
            <pc:sldMk cId="941830028" sldId="2147471420"/>
            <ac:spMk id="22" creationId="{AC7B5A6B-9A7D-D096-C802-E5B7C7F35512}"/>
          </ac:spMkLst>
        </pc:spChg>
        <pc:spChg chg="mod">
          <ac:chgData name="松本孝志(PVC)" userId="21d7afa0-1c0b-42ea-b0d2-7a09fb4cb2b5" providerId="ADAL" clId="{C61C6664-692F-4D15-8729-0BEEB8E3B585}" dt="2025-08-23T10:55:14.040" v="1445" actId="20577"/>
          <ac:spMkLst>
            <pc:docMk/>
            <pc:sldMk cId="941830028" sldId="2147471420"/>
            <ac:spMk id="24" creationId="{947633F6-20FC-2CB5-BD03-60D84754418C}"/>
          </ac:spMkLst>
        </pc:spChg>
        <pc:spChg chg="mod">
          <ac:chgData name="松本孝志(PVC)" userId="21d7afa0-1c0b-42ea-b0d2-7a09fb4cb2b5" providerId="ADAL" clId="{C61C6664-692F-4D15-8729-0BEEB8E3B585}" dt="2025-08-23T10:55:34.542" v="1492" actId="20577"/>
          <ac:spMkLst>
            <pc:docMk/>
            <pc:sldMk cId="941830028" sldId="2147471420"/>
            <ac:spMk id="29" creationId="{3450A0BE-F2CA-8682-BA3B-8D8A1301D561}"/>
          </ac:spMkLst>
        </pc:spChg>
        <pc:grpChg chg="mod">
          <ac:chgData name="松本孝志(PVC)" userId="21d7afa0-1c0b-42ea-b0d2-7a09fb4cb2b5" providerId="ADAL" clId="{C61C6664-692F-4D15-8729-0BEEB8E3B585}" dt="2025-08-23T10:57:44.713" v="1514" actId="164"/>
          <ac:grpSpMkLst>
            <pc:docMk/>
            <pc:sldMk cId="941830028" sldId="2147471420"/>
            <ac:grpSpMk id="15" creationId="{F6FC0962-3E95-3F88-57B7-255454D54AC9}"/>
          </ac:grpSpMkLst>
        </pc:grpChg>
        <pc:grpChg chg="mod">
          <ac:chgData name="松本孝志(PVC)" userId="21d7afa0-1c0b-42ea-b0d2-7a09fb4cb2b5" providerId="ADAL" clId="{C61C6664-692F-4D15-8729-0BEEB8E3B585}" dt="2025-08-23T10:58:23.568" v="1527" actId="164"/>
          <ac:grpSpMkLst>
            <pc:docMk/>
            <pc:sldMk cId="941830028" sldId="2147471420"/>
            <ac:grpSpMk id="21" creationId="{2C679407-E2AC-9346-B84C-EC1885B347B1}"/>
          </ac:grpSpMkLst>
        </pc:grpChg>
      </pc:sldChg>
      <pc:sldChg chg="addSp delSp modSp mod delAnim modAnim modNotesTx">
        <pc:chgData name="松本孝志(PVC)" userId="21d7afa0-1c0b-42ea-b0d2-7a09fb4cb2b5" providerId="ADAL" clId="{C61C6664-692F-4D15-8729-0BEEB8E3B585}" dt="2025-08-23T10:16:22.099" v="902" actId="20577"/>
        <pc:sldMkLst>
          <pc:docMk/>
          <pc:sldMk cId="4256046091" sldId="2147471422"/>
        </pc:sldMkLst>
        <pc:spChg chg="mod">
          <ac:chgData name="松本孝志(PVC)" userId="21d7afa0-1c0b-42ea-b0d2-7a09fb4cb2b5" providerId="ADAL" clId="{C61C6664-692F-4D15-8729-0BEEB8E3B585}" dt="2025-08-23T09:50:58.447" v="681" actId="2711"/>
          <ac:spMkLst>
            <pc:docMk/>
            <pc:sldMk cId="4256046091" sldId="2147471422"/>
            <ac:spMk id="4" creationId="{A18671DA-508C-017B-F37C-3D78BBE2F2C1}"/>
          </ac:spMkLst>
        </pc:spChg>
      </pc:sldChg>
      <pc:sldChg chg="addSp delSp modSp mod delAnim modAnim modNotesTx">
        <pc:chgData name="松本孝志(PVC)" userId="21d7afa0-1c0b-42ea-b0d2-7a09fb4cb2b5" providerId="ADAL" clId="{C61C6664-692F-4D15-8729-0BEEB8E3B585}" dt="2025-08-23T10:26:26.687" v="981"/>
        <pc:sldMkLst>
          <pc:docMk/>
          <pc:sldMk cId="1452116435" sldId="2147471424"/>
        </pc:sldMkLst>
        <pc:spChg chg="add mod">
          <ac:chgData name="松本孝志(PVC)" userId="21d7afa0-1c0b-42ea-b0d2-7a09fb4cb2b5" providerId="ADAL" clId="{C61C6664-692F-4D15-8729-0BEEB8E3B585}" dt="2025-08-23T10:15:51.185" v="895"/>
          <ac:spMkLst>
            <pc:docMk/>
            <pc:sldMk cId="1452116435" sldId="2147471424"/>
            <ac:spMk id="10" creationId="{7A03A353-C5F5-026A-644E-B3F1900212DC}"/>
          </ac:spMkLst>
        </pc:spChg>
      </pc:sldChg>
      <pc:sldChg chg="addSp delSp modSp mod delAnim modAnim modNotesTx">
        <pc:chgData name="松本孝志(PVC)" userId="21d7afa0-1c0b-42ea-b0d2-7a09fb4cb2b5" providerId="ADAL" clId="{C61C6664-692F-4D15-8729-0BEEB8E3B585}" dt="2025-08-23T08:56:18.037" v="114" actId="20577"/>
        <pc:sldMkLst>
          <pc:docMk/>
          <pc:sldMk cId="2327053704" sldId="2147471426"/>
        </pc:sldMkLst>
        <pc:spChg chg="mod topLvl">
          <ac:chgData name="松本孝志(PVC)" userId="21d7afa0-1c0b-42ea-b0d2-7a09fb4cb2b5" providerId="ADAL" clId="{C61C6664-692F-4D15-8729-0BEEB8E3B585}" dt="2025-08-23T08:51:13.634" v="76" actId="1076"/>
          <ac:spMkLst>
            <pc:docMk/>
            <pc:sldMk cId="2327053704" sldId="2147471426"/>
            <ac:spMk id="6" creationId="{48D5345B-822D-D655-BD53-EDBBFB32915C}"/>
          </ac:spMkLst>
        </pc:spChg>
        <pc:spChg chg="mod">
          <ac:chgData name="松本孝志(PVC)" userId="21d7afa0-1c0b-42ea-b0d2-7a09fb4cb2b5" providerId="ADAL" clId="{C61C6664-692F-4D15-8729-0BEEB8E3B585}" dt="2025-08-23T08:43:02.268" v="13" actId="113"/>
          <ac:spMkLst>
            <pc:docMk/>
            <pc:sldMk cId="2327053704" sldId="2147471426"/>
            <ac:spMk id="28" creationId="{26E778A5-9B6C-2461-0D2F-457A8E7754C3}"/>
          </ac:spMkLst>
        </pc:spChg>
      </pc:sldChg>
      <pc:sldChg chg="addSp delSp modSp mod delAnim modAnim modNotesTx">
        <pc:chgData name="松本孝志(PVC)" userId="21d7afa0-1c0b-42ea-b0d2-7a09fb4cb2b5" providerId="ADAL" clId="{C61C6664-692F-4D15-8729-0BEEB8E3B585}" dt="2025-08-23T10:34:35.392" v="1078"/>
        <pc:sldMkLst>
          <pc:docMk/>
          <pc:sldMk cId="128008629" sldId="2147471427"/>
        </pc:sldMkLst>
        <pc:spChg chg="mod">
          <ac:chgData name="松本孝志(PVC)" userId="21d7afa0-1c0b-42ea-b0d2-7a09fb4cb2b5" providerId="ADAL" clId="{C61C6664-692F-4D15-8729-0BEEB8E3B585}" dt="2025-08-23T10:28:05.875" v="987" actId="2711"/>
          <ac:spMkLst>
            <pc:docMk/>
            <pc:sldMk cId="128008629" sldId="2147471427"/>
            <ac:spMk id="6" creationId="{2B7EF898-5FDE-3462-9F5E-37B4ED142821}"/>
          </ac:spMkLst>
        </pc:spChg>
      </pc:sldChg>
      <pc:sldChg chg="addSp delSp modSp add mod delAnim modAnim modNotesTx">
        <pc:chgData name="松本孝志(PVC)" userId="21d7afa0-1c0b-42ea-b0d2-7a09fb4cb2b5" providerId="ADAL" clId="{C61C6664-692F-4D15-8729-0BEEB8E3B585}" dt="2025-08-23T10:42:26.064" v="1215"/>
        <pc:sldMkLst>
          <pc:docMk/>
          <pc:sldMk cId="2505411934" sldId="2147471428"/>
        </pc:sldMkLst>
      </pc:sldChg>
      <pc:sldChg chg="addSp delSp modSp add mod delAnim modAnim modNotesTx">
        <pc:chgData name="松本孝志(PVC)" userId="21d7afa0-1c0b-42ea-b0d2-7a09fb4cb2b5" providerId="ADAL" clId="{C61C6664-692F-4D15-8729-0BEEB8E3B585}" dt="2025-08-23T10:52:10.867" v="1299"/>
        <pc:sldMkLst>
          <pc:docMk/>
          <pc:sldMk cId="2904524591" sldId="2147471429"/>
        </pc:sldMkLst>
      </pc:sldChg>
      <pc:sldChg chg="add del">
        <pc:chgData name="松本孝志(PVC)" userId="21d7afa0-1c0b-42ea-b0d2-7a09fb4cb2b5" providerId="ADAL" clId="{C61C6664-692F-4D15-8729-0BEEB8E3B585}" dt="2025-08-23T10:43:06.444" v="1219" actId="47"/>
        <pc:sldMkLst>
          <pc:docMk/>
          <pc:sldMk cId="4036012099" sldId="214747143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latin typeface="YuGothic Medium"/>
              <a:ea typeface="YuGothic Medium"/>
            </a:endParaRPr>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DFBC23-8DB7-3C47-9F0A-F14745C863F0}" type="datetime1">
              <a:rPr kumimoji="1" lang="ja-JP" altLang="en-US" smtClean="0">
                <a:latin typeface="YuGothic Medium"/>
                <a:ea typeface="YuGothic Medium"/>
              </a:rPr>
              <a:t>2025/9/10</a:t>
            </a:fld>
            <a:endParaRPr kumimoji="1" lang="ja-JP" altLang="en-US">
              <a:latin typeface="YuGothic Medium"/>
              <a:ea typeface="YuGothic Medium"/>
            </a:endParaRPr>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latin typeface="YuGothic Medium"/>
              <a:ea typeface="YuGothic Medium"/>
            </a:endParaRPr>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05097B-A310-C841-9F79-B568900B5B48}" type="slidenum">
              <a:rPr kumimoji="1" lang="ja-JP" altLang="en-US" smtClean="0">
                <a:latin typeface="YuGothic Medium"/>
                <a:ea typeface="YuGothic Medium"/>
              </a:rPr>
              <a:t>‹#›</a:t>
            </a:fld>
            <a:endParaRPr kumimoji="1" lang="ja-JP" altLang="en-US">
              <a:latin typeface="YuGothic Medium"/>
              <a:ea typeface="YuGothic Medium"/>
            </a:endParaRPr>
          </a:p>
        </p:txBody>
      </p:sp>
    </p:spTree>
    <p:extLst>
      <p:ext uri="{BB962C8B-B14F-4D97-AF65-F5344CB8AC3E}">
        <p14:creationId xmlns:p14="http://schemas.microsoft.com/office/powerpoint/2010/main" val="88638035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YuGothic Medium"/>
                <a:ea typeface="YuGothic Medium"/>
              </a:defRPr>
            </a:lvl1pPr>
          </a:lstStyle>
          <a:p>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YuGothic Medium"/>
                <a:ea typeface="YuGothic Medium"/>
              </a:defRPr>
            </a:lvl1pPr>
          </a:lstStyle>
          <a:p>
            <a:fld id="{E4FC44FB-9F0D-1F4D-AC10-5B083FEC6F21}" type="datetime1">
              <a:rPr lang="ja-JP" altLang="en-US" smtClean="0"/>
              <a:pPr/>
              <a:t>2025/9/10</a:t>
            </a:fld>
            <a:endParaRPr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YuGothic Medium"/>
                <a:ea typeface="YuGothic Medium"/>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YuGothic Medium"/>
                <a:ea typeface="YuGothic Medium"/>
              </a:defRPr>
            </a:lvl1pPr>
          </a:lstStyle>
          <a:p>
            <a:fld id="{AF21F0B3-B4DE-5F46-A709-43D1849BA1D8}" type="slidenum">
              <a:rPr lang="ja-JP" altLang="en-US" smtClean="0"/>
              <a:pPr/>
              <a:t>‹#›</a:t>
            </a:fld>
            <a:endParaRPr lang="ja-JP" altLang="en-US"/>
          </a:p>
        </p:txBody>
      </p:sp>
    </p:spTree>
    <p:extLst>
      <p:ext uri="{BB962C8B-B14F-4D97-AF65-F5344CB8AC3E}">
        <p14:creationId xmlns:p14="http://schemas.microsoft.com/office/powerpoint/2010/main" val="1006904580"/>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kumimoji="1" sz="1200" kern="1200">
        <a:solidFill>
          <a:schemeClr val="tx1"/>
        </a:solidFill>
        <a:latin typeface="YuGothic Medium"/>
        <a:ea typeface="YuGothic Medium"/>
        <a:cs typeface="+mn-cs"/>
      </a:defRPr>
    </a:lvl1pPr>
    <a:lvl2pPr marL="457200" algn="l" defTabSz="457200" rtl="0" eaLnBrk="1" latinLnBrk="0" hangingPunct="1">
      <a:defRPr kumimoji="1" sz="1200" kern="1200">
        <a:solidFill>
          <a:schemeClr val="tx1"/>
        </a:solidFill>
        <a:latin typeface="YuGothic Medium"/>
        <a:ea typeface="YuGothic Medium"/>
        <a:cs typeface="+mn-cs"/>
      </a:defRPr>
    </a:lvl2pPr>
    <a:lvl3pPr marL="914400" algn="l" defTabSz="457200" rtl="0" eaLnBrk="1" latinLnBrk="0" hangingPunct="1">
      <a:defRPr kumimoji="1" sz="1200" kern="1200">
        <a:solidFill>
          <a:schemeClr val="tx1"/>
        </a:solidFill>
        <a:latin typeface="YuGothic Medium"/>
        <a:ea typeface="YuGothic Medium"/>
        <a:cs typeface="+mn-cs"/>
      </a:defRPr>
    </a:lvl3pPr>
    <a:lvl4pPr marL="1371600" algn="l" defTabSz="457200" rtl="0" eaLnBrk="1" latinLnBrk="0" hangingPunct="1">
      <a:defRPr kumimoji="1" sz="1200" kern="1200">
        <a:solidFill>
          <a:schemeClr val="tx1"/>
        </a:solidFill>
        <a:latin typeface="YuGothic Medium"/>
        <a:ea typeface="YuGothic Medium"/>
        <a:cs typeface="+mn-cs"/>
      </a:defRPr>
    </a:lvl4pPr>
    <a:lvl5pPr marL="1828800" algn="l" defTabSz="457200" rtl="0" eaLnBrk="1" latinLnBrk="0" hangingPunct="1">
      <a:defRPr kumimoji="1" sz="1200" kern="1200">
        <a:solidFill>
          <a:schemeClr val="tx1"/>
        </a:solidFill>
        <a:latin typeface="YuGothic Medium"/>
        <a:ea typeface="YuGothic Medium"/>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「皆さま、お待たせいたしました。</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ここからは、実際の</a:t>
            </a:r>
            <a:r>
              <a:rPr kumimoji="1" lang="en-US" altLang="ja-JP" sz="1200" kern="1200" dirty="0">
                <a:solidFill>
                  <a:schemeClr val="tx1"/>
                </a:solidFill>
                <a:effectLst/>
                <a:latin typeface="YuGothic Medium"/>
                <a:ea typeface="YuGothic Medium"/>
                <a:cs typeface="+mn-cs"/>
              </a:rPr>
              <a:t>kintone</a:t>
            </a:r>
            <a:r>
              <a:rPr kumimoji="1" lang="ja-JP" altLang="ja-JP" sz="1200" kern="1200" dirty="0">
                <a:solidFill>
                  <a:schemeClr val="tx1"/>
                </a:solidFill>
                <a:effectLst/>
                <a:latin typeface="YuGothic Medium"/>
                <a:ea typeface="YuGothic Medium"/>
                <a:cs typeface="+mn-cs"/>
              </a:rPr>
              <a:t>の画面をご覧いただきながら、ご紹介したアプリとプラグインがどのように業務を効率化するのか、一連の流れでご体感いただきたいと思います。」</a:t>
            </a:r>
            <a:br>
              <a:rPr kumimoji="1" lang="en-US" altLang="ja-JP" sz="1200" kern="1200" dirty="0">
                <a:solidFill>
                  <a:schemeClr val="tx1"/>
                </a:solidFill>
                <a:effectLst/>
                <a:latin typeface="YuGothic Medium"/>
                <a:ea typeface="YuGothic Medium"/>
                <a:cs typeface="+mn-cs"/>
              </a:rPr>
            </a:br>
            <a:endParaRPr kumimoji="1" lang="ja-JP" altLang="ja-JP" sz="1200" kern="1200" dirty="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3693650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0D594-AEFC-4528-70F8-8B5FAF5AC2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69A20-DAB4-E4C0-7E42-B76DC83ABB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E3512-E391-D66C-A191-6C7A14022A6F}"/>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「さらに、作成した帳票は、わざわざダウンロードしなくても、このまま</a:t>
            </a:r>
            <a:r>
              <a:rPr kumimoji="1" lang="en-US" altLang="ja-JP" sz="1200" kern="1200" dirty="0">
                <a:solidFill>
                  <a:schemeClr val="tx1"/>
                </a:solidFill>
                <a:effectLst/>
                <a:latin typeface="YuGothic Medium"/>
                <a:ea typeface="YuGothic Medium"/>
                <a:cs typeface="+mn-cs"/>
              </a:rPr>
              <a:t>kintone</a:t>
            </a:r>
            <a:r>
              <a:rPr kumimoji="1" lang="ja-JP" altLang="ja-JP" sz="1200" kern="1200" dirty="0">
                <a:solidFill>
                  <a:schemeClr val="tx1"/>
                </a:solidFill>
                <a:effectLst/>
                <a:latin typeface="YuGothic Medium"/>
                <a:ea typeface="YuGothic Medium"/>
                <a:cs typeface="+mn-cs"/>
              </a:rPr>
              <a:t>の画面上で中身を確認できます。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印刷して配布する手間も省け、ペーパーレス化にも貢献します。」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ja-JP" sz="1200" kern="1200" dirty="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2987424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DFD91-0251-D96F-CE58-DA30C0B195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AF6FC-97C0-F020-FE91-4758CFE5D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FB5B9F-88F0-2BDA-D3B4-AEDD8D49912C}"/>
              </a:ext>
            </a:extLst>
          </p:cNvPr>
          <p:cNvSpPr>
            <a:spLocks noGrp="1"/>
          </p:cNvSpPr>
          <p:nvPr>
            <p:ph type="body" idx="1"/>
          </p:nvPr>
        </p:nvSpPr>
        <p:spPr/>
        <p:txBody>
          <a:bodyPr/>
          <a:lstStyle/>
          <a:p>
            <a:r>
              <a:rPr kumimoji="1" lang="ja-JP" altLang="ja-JP" sz="1200" kern="1200" dirty="0">
                <a:solidFill>
                  <a:schemeClr val="tx1"/>
                </a:solidFill>
                <a:effectLst/>
                <a:latin typeface="YuGothic Medium"/>
                <a:ea typeface="YuGothic Medium"/>
                <a:cs typeface="+mn-cs"/>
              </a:rPr>
              <a:t>「いかがでしたでしょうか。このように、</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【登録】</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【スケジュール共有】</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【日々の記録】</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【報告書作成】</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という一連の業務が、</a:t>
            </a:r>
            <a:r>
              <a:rPr kumimoji="1" lang="en-US" altLang="ja-JP" sz="1200" kern="1200" dirty="0">
                <a:solidFill>
                  <a:schemeClr val="tx1"/>
                </a:solidFill>
                <a:effectLst/>
                <a:latin typeface="YuGothic Medium"/>
                <a:ea typeface="YuGothic Medium"/>
                <a:cs typeface="+mn-cs"/>
              </a:rPr>
              <a:t>kintone</a:t>
            </a:r>
            <a:r>
              <a:rPr kumimoji="1" lang="ja-JP" altLang="ja-JP" sz="1200" kern="1200" dirty="0">
                <a:solidFill>
                  <a:schemeClr val="tx1"/>
                </a:solidFill>
                <a:effectLst/>
                <a:latin typeface="YuGothic Medium"/>
                <a:ea typeface="YuGothic Medium"/>
                <a:cs typeface="+mn-cs"/>
              </a:rPr>
              <a:t>という一つのプラットフォーム上で、切れ目なく連携していることをお分かりいただけたかと思います。」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「情報の見える化と作業の自動化によって、現場の負担を減らし、チーム全体の連携を強化する。</a:t>
            </a:r>
            <a:endParaRPr kumimoji="1" lang="en-US" altLang="ja-JP" sz="1200" kern="1200" dirty="0">
              <a:solidFill>
                <a:schemeClr val="tx1"/>
              </a:solidFill>
              <a:effectLst/>
              <a:latin typeface="YuGothic Medium"/>
              <a:ea typeface="YuGothic Medium"/>
              <a:cs typeface="+mn-cs"/>
            </a:endParaRPr>
          </a:p>
          <a:p>
            <a:r>
              <a:rPr kumimoji="1" lang="ja-JP" altLang="ja-JP" sz="1200" kern="1200" dirty="0">
                <a:solidFill>
                  <a:schemeClr val="tx1"/>
                </a:solidFill>
                <a:effectLst/>
                <a:latin typeface="YuGothic Medium"/>
                <a:ea typeface="YuGothic Medium"/>
                <a:cs typeface="+mn-cs"/>
              </a:rPr>
              <a:t>これが、</a:t>
            </a:r>
            <a:r>
              <a:rPr kumimoji="1" lang="en-US" altLang="ja-JP" sz="1200" kern="1200" dirty="0">
                <a:solidFill>
                  <a:schemeClr val="tx1"/>
                </a:solidFill>
                <a:effectLst/>
                <a:latin typeface="YuGothic Medium"/>
                <a:ea typeface="YuGothic Medium"/>
                <a:cs typeface="+mn-cs"/>
              </a:rPr>
              <a:t>kintone</a:t>
            </a:r>
            <a:r>
              <a:rPr kumimoji="1" lang="ja-JP" altLang="ja-JP" sz="1200" kern="1200" dirty="0">
                <a:solidFill>
                  <a:schemeClr val="tx1"/>
                </a:solidFill>
                <a:effectLst/>
                <a:latin typeface="YuGothic Medium"/>
                <a:ea typeface="YuGothic Medium"/>
                <a:cs typeface="+mn-cs"/>
              </a:rPr>
              <a:t>と</a:t>
            </a:r>
            <a:r>
              <a:rPr kumimoji="1" lang="en-US" altLang="ja-JP" sz="1200" kern="1200" dirty="0">
                <a:solidFill>
                  <a:schemeClr val="tx1"/>
                </a:solidFill>
                <a:effectLst/>
                <a:latin typeface="YuGothic Medium"/>
                <a:ea typeface="YuGothic Medium"/>
                <a:cs typeface="+mn-cs"/>
              </a:rPr>
              <a:t>RICOH</a:t>
            </a:r>
            <a:r>
              <a:rPr kumimoji="1" lang="ja-JP" altLang="ja-JP" sz="1200" kern="1200" dirty="0">
                <a:solidFill>
                  <a:schemeClr val="tx1"/>
                </a:solidFill>
                <a:effectLst/>
                <a:latin typeface="YuGothic Medium"/>
                <a:ea typeface="YuGothic Medium"/>
                <a:cs typeface="+mn-cs"/>
              </a:rPr>
              <a:t>の無償プラグインで実現できる業務改善の姿です。」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「デモンストレーションは以上となります。ご清聴ありがとうございました。」</a:t>
            </a:r>
          </a:p>
        </p:txBody>
      </p:sp>
    </p:spTree>
    <p:extLst>
      <p:ext uri="{BB962C8B-B14F-4D97-AF65-F5344CB8AC3E}">
        <p14:creationId xmlns:p14="http://schemas.microsoft.com/office/powerpoint/2010/main" val="237854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5F21C-0E2D-F622-C957-3566B4F597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3B5006-E407-3F9A-D3B6-F0BD3F4704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060053F-C8BE-DDFB-9B53-C5EDC42B9AF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「今回は、『新しい利用者様の情報を登録し、訪問スケジュールを調整、日々のサービスを記録し、行政への報告書を作成する』という、現場でよくある一連の業務フローを実演します。」</a:t>
            </a:r>
          </a:p>
        </p:txBody>
      </p:sp>
    </p:spTree>
    <p:extLst>
      <p:ext uri="{BB962C8B-B14F-4D97-AF65-F5344CB8AC3E}">
        <p14:creationId xmlns:p14="http://schemas.microsoft.com/office/powerpoint/2010/main" val="1043674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ja-JP" altLang="ja-JP" sz="1200" kern="1200" dirty="0">
                <a:solidFill>
                  <a:schemeClr val="tx1"/>
                </a:solidFill>
                <a:effectLst/>
                <a:latin typeface="YuGothic Medium"/>
                <a:ea typeface="YuGothic Medium"/>
                <a:cs typeface="+mn-cs"/>
              </a:rPr>
              <a:t>「こちらが</a:t>
            </a:r>
            <a:r>
              <a:rPr kumimoji="1" lang="en-US" altLang="ja-JP" sz="1200" kern="1200" dirty="0">
                <a:solidFill>
                  <a:schemeClr val="tx1"/>
                </a:solidFill>
                <a:effectLst/>
                <a:latin typeface="YuGothic Medium"/>
                <a:ea typeface="YuGothic Medium"/>
                <a:cs typeface="+mn-cs"/>
              </a:rPr>
              <a:t>kintone</a:t>
            </a:r>
            <a:r>
              <a:rPr kumimoji="1" lang="ja-JP" altLang="ja-JP" sz="1200" kern="1200" dirty="0">
                <a:solidFill>
                  <a:schemeClr val="tx1"/>
                </a:solidFill>
                <a:effectLst/>
                <a:latin typeface="YuGothic Medium"/>
                <a:ea typeface="YuGothic Medium"/>
                <a:cs typeface="+mn-cs"/>
              </a:rPr>
              <a:t>にログインした最初の画面です。本日ご紹介する</a:t>
            </a:r>
            <a:r>
              <a:rPr kumimoji="1" lang="en-US" altLang="ja-JP" sz="1200" kern="1200" dirty="0">
                <a:solidFill>
                  <a:schemeClr val="tx1"/>
                </a:solidFill>
                <a:effectLst/>
                <a:latin typeface="YuGothic Medium"/>
                <a:ea typeface="YuGothic Medium"/>
                <a:cs typeface="+mn-cs"/>
              </a:rPr>
              <a:t>3</a:t>
            </a:r>
            <a:r>
              <a:rPr kumimoji="1" lang="ja-JP" altLang="ja-JP" sz="1200" kern="1200" dirty="0">
                <a:solidFill>
                  <a:schemeClr val="tx1"/>
                </a:solidFill>
                <a:effectLst/>
                <a:latin typeface="YuGothic Medium"/>
                <a:ea typeface="YuGothic Medium"/>
                <a:cs typeface="+mn-cs"/>
              </a:rPr>
              <a:t>つのアプリがここにまとまっており、業務の入り口となります。情報があちこちに散らばることはありません。</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ではまず、新しい利用者様を登録してみましょう。『患者管理アプリ』をクリックします。」</a:t>
            </a:r>
            <a:br>
              <a:rPr kumimoji="1" lang="en-US" altLang="ja-JP" sz="1200" kern="1200" dirty="0">
                <a:solidFill>
                  <a:schemeClr val="tx1"/>
                </a:solidFill>
                <a:effectLst/>
                <a:latin typeface="YuGothic Medium"/>
                <a:ea typeface="YuGothic Medium"/>
                <a:cs typeface="+mn-cs"/>
              </a:rPr>
            </a:br>
            <a:endParaRPr kumimoji="1" lang="ja-JP" altLang="ja-JP" sz="1200" kern="1200" dirty="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17326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「右上のプラスボタンから、新しい利用者様の情報を登録します。こちらが入力画面です。」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「氏名や住所、ご家族の連絡先といった基本情報を入力します。紙の台帳や個人の</a:t>
            </a:r>
            <a:r>
              <a:rPr kumimoji="1" lang="en-US" altLang="ja-JP" sz="1200" kern="1200" dirty="0">
                <a:solidFill>
                  <a:schemeClr val="tx1"/>
                </a:solidFill>
                <a:effectLst/>
                <a:latin typeface="YuGothic Medium"/>
                <a:ea typeface="YuGothic Medium"/>
                <a:cs typeface="+mn-cs"/>
              </a:rPr>
              <a:t>Excel</a:t>
            </a:r>
            <a:r>
              <a:rPr kumimoji="1" lang="ja-JP" altLang="ja-JP" sz="1200" kern="1200" dirty="0">
                <a:solidFill>
                  <a:schemeClr val="tx1"/>
                </a:solidFill>
                <a:effectLst/>
                <a:latin typeface="YuGothic Medium"/>
                <a:ea typeface="YuGothic Medium"/>
                <a:cs typeface="+mn-cs"/>
              </a:rPr>
              <a:t>ファイルに記録していた情報を、ここに集約していくイメージです。」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「入力が終わったら、左上の『保存』ボタンをクリックします。」</a:t>
            </a:r>
            <a:br>
              <a:rPr kumimoji="1" lang="en-US" altLang="ja-JP" sz="1200" kern="1200" dirty="0">
                <a:solidFill>
                  <a:schemeClr val="tx1"/>
                </a:solidFill>
                <a:effectLst/>
                <a:latin typeface="YuGothic Medium"/>
                <a:ea typeface="YuGothic Medium"/>
                <a:cs typeface="+mn-cs"/>
              </a:rPr>
            </a:br>
            <a:endParaRPr kumimoji="1" lang="ja-JP" altLang="ja-JP" sz="1200" kern="1200" dirty="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2632692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7DF6-1626-3586-A926-2CEBA089E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8E138-116E-2D53-C8CB-CE4D26B0E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419DF6-4612-2402-F419-1FBFC57A97B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「ご覧ください。</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保存と同時に『患者</a:t>
            </a:r>
            <a:r>
              <a:rPr kumimoji="1" lang="en-US" altLang="ja-JP" sz="1200" kern="1200" dirty="0">
                <a:solidFill>
                  <a:schemeClr val="tx1"/>
                </a:solidFill>
                <a:effectLst/>
                <a:latin typeface="YuGothic Medium"/>
                <a:ea typeface="YuGothic Medium"/>
                <a:cs typeface="+mn-cs"/>
              </a:rPr>
              <a:t>ID</a:t>
            </a:r>
            <a:r>
              <a:rPr kumimoji="1" lang="ja-JP" altLang="ja-JP" sz="1200" kern="1200" dirty="0">
                <a:solidFill>
                  <a:schemeClr val="tx1"/>
                </a:solidFill>
                <a:effectLst/>
                <a:latin typeface="YuGothic Medium"/>
                <a:ea typeface="YuGothic Medium"/>
                <a:cs typeface="+mn-cs"/>
              </a:rPr>
              <a:t>』が自動で割り振られました。</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これが『</a:t>
            </a:r>
            <a:r>
              <a:rPr kumimoji="1" lang="en-US" altLang="ja-JP" sz="1200" kern="1200" dirty="0">
                <a:solidFill>
                  <a:schemeClr val="tx1"/>
                </a:solidFill>
                <a:effectLst/>
                <a:latin typeface="YuGothic Medium"/>
                <a:ea typeface="YuGothic Medium"/>
                <a:cs typeface="+mn-cs"/>
              </a:rPr>
              <a:t>RICOH </a:t>
            </a:r>
            <a:r>
              <a:rPr kumimoji="1" lang="ja-JP" altLang="ja-JP" sz="1200" kern="1200" dirty="0">
                <a:solidFill>
                  <a:schemeClr val="tx1"/>
                </a:solidFill>
                <a:effectLst/>
                <a:latin typeface="YuGothic Medium"/>
                <a:ea typeface="YuGothic Medium"/>
                <a:cs typeface="+mn-cs"/>
              </a:rPr>
              <a:t>自動採番プラグイン』の効果です。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手動で番号を管理する必要がなくなり、番号の重複や採番ミスといったヒューマンエラーを防ぐことができます。」</a:t>
            </a:r>
          </a:p>
        </p:txBody>
      </p:sp>
    </p:spTree>
    <p:extLst>
      <p:ext uri="{BB962C8B-B14F-4D97-AF65-F5344CB8AC3E}">
        <p14:creationId xmlns:p14="http://schemas.microsoft.com/office/powerpoint/2010/main" val="763286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F5F75-88B9-055B-D149-12CAF84476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F6784-BC24-D6AD-6702-E7FC68EE1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138D71-7E6E-15DC-C64E-99D70194EAD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「次に、登録した鈴木様の訪問スケジュールを組んでみましょう。</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『スケジュール管理アプリ』を開きます。」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「このようにカレンダー形式で、スタッフ全員の予定が一目でわかります。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ホワイトボードのように、誰がどこにいるのかがリアルタイムで可視化されます。」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「空いている時間をクリックして、訪問先や担当者を入力するだけで、簡単に予定が登録できます。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これで、電話や口頭での確認は不要になり、訪問のダブルブッキングや予定の伝え漏れといったミスを劇的に減らすことができます。」</a:t>
            </a:r>
          </a:p>
        </p:txBody>
      </p:sp>
    </p:spTree>
    <p:extLst>
      <p:ext uri="{BB962C8B-B14F-4D97-AF65-F5344CB8AC3E}">
        <p14:creationId xmlns:p14="http://schemas.microsoft.com/office/powerpoint/2010/main" val="2169205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7F084-6838-72B2-054E-C43D1DC9A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31CA5-0D3D-475A-30A4-59A8524588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E6EC06-63A9-01CE-93F6-DF94D1FA3C11}"/>
              </a:ext>
            </a:extLst>
          </p:cNvPr>
          <p:cNvSpPr>
            <a:spLocks noGrp="1"/>
          </p:cNvSpPr>
          <p:nvPr>
            <p:ph type="body" idx="1"/>
          </p:nvPr>
        </p:nvSpPr>
        <p:spPr/>
        <p:txBody>
          <a:bodyPr/>
          <a:lstStyle/>
          <a:p>
            <a:pPr lvl="0"/>
            <a:r>
              <a:rPr kumimoji="1" lang="ja-JP" altLang="ja-JP" sz="1200" kern="1200" dirty="0">
                <a:solidFill>
                  <a:schemeClr val="tx1"/>
                </a:solidFill>
                <a:effectLst/>
                <a:latin typeface="YuGothic Medium"/>
                <a:ea typeface="YuGothic Medium"/>
                <a:cs typeface="+mn-cs"/>
              </a:rPr>
              <a:t>「訪問が終わったら、担当者はスマートフォンやタブレットから、その日のサービス内容を記録します。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こちらが『福祉サービス</a:t>
            </a:r>
            <a:r>
              <a:rPr kumimoji="1" lang="ja-JP" altLang="en-US" sz="1200" kern="1200" dirty="0">
                <a:solidFill>
                  <a:schemeClr val="tx1"/>
                </a:solidFill>
                <a:effectLst/>
                <a:latin typeface="YuGothic Medium"/>
                <a:ea typeface="YuGothic Medium"/>
                <a:cs typeface="+mn-cs"/>
              </a:rPr>
              <a:t>記録</a:t>
            </a:r>
            <a:r>
              <a:rPr kumimoji="1" lang="ja-JP" altLang="ja-JP" sz="1200" kern="1200" dirty="0">
                <a:solidFill>
                  <a:schemeClr val="tx1"/>
                </a:solidFill>
                <a:effectLst/>
                <a:latin typeface="YuGothic Medium"/>
                <a:ea typeface="YuGothic Medium"/>
                <a:cs typeface="+mn-cs"/>
              </a:rPr>
              <a:t>アプリ』の入力画面です。」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「利用者様の名前を選択するだけで、先ほど登録した患者情報が自動で呼び出されます。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毎回名前や</a:t>
            </a:r>
            <a:r>
              <a:rPr kumimoji="1" lang="en-US" altLang="ja-JP" sz="1200" kern="1200" dirty="0">
                <a:solidFill>
                  <a:schemeClr val="tx1"/>
                </a:solidFill>
                <a:effectLst/>
                <a:latin typeface="YuGothic Medium"/>
                <a:ea typeface="YuGothic Medium"/>
                <a:cs typeface="+mn-cs"/>
              </a:rPr>
              <a:t>ID</a:t>
            </a:r>
            <a:r>
              <a:rPr kumimoji="1" lang="ja-JP" altLang="ja-JP" sz="1200" kern="1200" dirty="0">
                <a:solidFill>
                  <a:schemeClr val="tx1"/>
                </a:solidFill>
                <a:effectLst/>
                <a:latin typeface="YuGothic Medium"/>
                <a:ea typeface="YuGothic Medium"/>
                <a:cs typeface="+mn-cs"/>
              </a:rPr>
              <a:t>を打ち込む必要はありません。」</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「あとは、行ったサービス内容やバイタル、ご本人の様子などを記録していくだけです。事務所に戻ってからまとめて紙に転記する</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といった作業がなくなり、記録業務の負担が大幅に軽減されます。」</a:t>
            </a:r>
          </a:p>
          <a:p>
            <a:pPr lvl="0"/>
            <a:endParaRPr kumimoji="1" lang="ja-JP" altLang="ja-JP" sz="1200" kern="1200" dirty="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2502567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1BBFE-B685-E7FE-97A9-5BB0613D3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62122-6898-0C5E-87AF-D4DE2DFC80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877E1-70ED-37F4-CE76-AA521EDD53A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「さて、記録が溜まってくると『あの利用者さんの過去の記録を見たい』という場面が出てきますよね。</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そんな時も簡単です。」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「これが『</a:t>
            </a:r>
            <a:r>
              <a:rPr kumimoji="1" lang="en-US" altLang="ja-JP" sz="1200" kern="1200" dirty="0">
                <a:solidFill>
                  <a:schemeClr val="tx1"/>
                </a:solidFill>
                <a:effectLst/>
                <a:latin typeface="YuGothic Medium"/>
                <a:ea typeface="YuGothic Medium"/>
                <a:cs typeface="+mn-cs"/>
              </a:rPr>
              <a:t>RICOH </a:t>
            </a:r>
            <a:r>
              <a:rPr kumimoji="1" lang="ja-JP" altLang="ja-JP" sz="1200" kern="1200" dirty="0">
                <a:solidFill>
                  <a:schemeClr val="tx1"/>
                </a:solidFill>
                <a:effectLst/>
                <a:latin typeface="YuGothic Medium"/>
                <a:ea typeface="YuGothic Medium"/>
                <a:cs typeface="+mn-cs"/>
              </a:rPr>
              <a:t>カンタン検索プラグイン』です。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検索窓にキーワードを入れるだけで、膨大な記録の中から必要な情報を瞬時に探し出すことができます。」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「さらに、患者様の詳細画面を開けば、基本情報だけでなく、過去の訪問スケジュールや日々のサービス記録がすべて時系列で表示されます。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情報が一つにまとまっているので、担当者以外でも状況を正確に把握でき、スムーズな引き継ぎが可能になります。」</a:t>
            </a:r>
          </a:p>
        </p:txBody>
      </p:sp>
    </p:spTree>
    <p:extLst>
      <p:ext uri="{BB962C8B-B14F-4D97-AF65-F5344CB8AC3E}">
        <p14:creationId xmlns:p14="http://schemas.microsoft.com/office/powerpoint/2010/main" val="1088175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D5D6F-151D-C9D5-1CC4-AC9FBAC67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F431E-E8C4-8D08-973B-54C24BF83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23F0E-5337-0434-0E0A-43D8DD6881F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「では最後に、この日の記録を行政やご家族に提出するための報告書を作成します。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YuGothic Medium"/>
                <a:ea typeface="YuGothic Medium"/>
                <a:cs typeface="+mn-cs"/>
              </a:rPr>
              <a:t>Excel</a:t>
            </a:r>
            <a:r>
              <a:rPr kumimoji="1" lang="ja-JP" altLang="ja-JP" sz="1200" kern="1200" dirty="0">
                <a:solidFill>
                  <a:schemeClr val="tx1"/>
                </a:solidFill>
                <a:effectLst/>
                <a:latin typeface="YuGothic Medium"/>
                <a:ea typeface="YuGothic Medium"/>
                <a:cs typeface="+mn-cs"/>
              </a:rPr>
              <a:t>を開いて、内容を一つひとつ転記する必要はもうありません。」</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「画面上の『帳票出力』ボタン。</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これをワンクリックするだけです。」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「はい、これだけで、あらかじめ設定しておいたフォーマットの報告書が自動で作成されました。</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これが『</a:t>
            </a:r>
            <a:r>
              <a:rPr kumimoji="1" lang="en-US" altLang="ja-JP" sz="1200" kern="1200" dirty="0">
                <a:solidFill>
                  <a:schemeClr val="tx1"/>
                </a:solidFill>
                <a:effectLst/>
                <a:latin typeface="YuGothic Medium"/>
                <a:ea typeface="YuGothic Medium"/>
                <a:cs typeface="+mn-cs"/>
              </a:rPr>
              <a:t>RICOH </a:t>
            </a:r>
            <a:r>
              <a:rPr kumimoji="1" lang="ja-JP" altLang="ja-JP" sz="1200" kern="1200" dirty="0">
                <a:solidFill>
                  <a:schemeClr val="tx1"/>
                </a:solidFill>
                <a:effectLst/>
                <a:latin typeface="YuGothic Medium"/>
                <a:ea typeface="YuGothic Medium"/>
                <a:cs typeface="+mn-cs"/>
              </a:rPr>
              <a:t>帳票作成プラグイン』です。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転記ミスがなくなり、書類作成にかかっていた時間を、本来のケア業務に充てることができます。」</a:t>
            </a:r>
          </a:p>
        </p:txBody>
      </p:sp>
    </p:spTree>
    <p:extLst>
      <p:ext uri="{BB962C8B-B14F-4D97-AF65-F5344CB8AC3E}">
        <p14:creationId xmlns:p14="http://schemas.microsoft.com/office/powerpoint/2010/main" val="2773202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3989326693"/>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343121" y="4773707"/>
            <a:ext cx="1676867"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4" name="図 3">
            <a:extLst>
              <a:ext uri="{FF2B5EF4-FFF2-40B4-BE49-F238E27FC236}">
                <a16:creationId xmlns:a16="http://schemas.microsoft.com/office/drawing/2014/main" id="{6B063734-3AC0-EC58-F3BB-1B08A6C6D509}"/>
              </a:ext>
            </a:extLst>
          </p:cNvPr>
          <p:cNvPicPr>
            <a:picLocks noChangeAspect="1"/>
          </p:cNvPicPr>
          <p:nvPr userDrawn="1"/>
        </p:nvPicPr>
        <p:blipFill>
          <a:blip r:embed="rId2"/>
          <a:stretch>
            <a:fillRect/>
          </a:stretch>
        </p:blipFill>
        <p:spPr>
          <a:xfrm>
            <a:off x="4047564" y="4899055"/>
            <a:ext cx="1048871" cy="180946"/>
          </a:xfrm>
          <a:prstGeom prst="rect">
            <a:avLst/>
          </a:prstGeom>
        </p:spPr>
      </p:pic>
    </p:spTree>
    <p:extLst>
      <p:ext uri="{BB962C8B-B14F-4D97-AF65-F5344CB8AC3E}">
        <p14:creationId xmlns:p14="http://schemas.microsoft.com/office/powerpoint/2010/main" val="297098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3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029014" y="4773707"/>
            <a:ext cx="1990974"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597048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_タイトル スライド">
    <p:bg>
      <p:bgPr>
        <a:solidFill>
          <a:srgbClr val="FFDE55"/>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371041" y="4773707"/>
            <a:ext cx="1648947" cy="306294"/>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772616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5_タイトル スライド">
    <p:bg>
      <p:bgPr>
        <a:solidFill>
          <a:srgbClr val="F2F2F2"/>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69359" y="1180353"/>
            <a:ext cx="6465047" cy="194235"/>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294260" y="4773707"/>
            <a:ext cx="1787734" cy="306294"/>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759744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8" name="テキスト プレースホルダー 2"/>
          <p:cNvSpPr>
            <a:spLocks noGrp="1"/>
          </p:cNvSpPr>
          <p:nvPr>
            <p:ph idx="1"/>
          </p:nvPr>
        </p:nvSpPr>
        <p:spPr>
          <a:xfrm>
            <a:off x="457200" y="1550988"/>
            <a:ext cx="8229600" cy="319297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5" name="正方形/長方形 4"/>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7"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CADC4F41-5FAE-986A-385B-A11E316C3E7F}"/>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1385453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セクション見出し">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正方形/長方形 3"/>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7" name="タイトル プレースホルダー 1"/>
          <p:cNvSpPr txBox="1">
            <a:spLocks/>
          </p:cNvSpPr>
          <p:nvPr userDrawn="1"/>
        </p:nvSpPr>
        <p:spPr>
          <a:xfrm>
            <a:off x="457200" y="716737"/>
            <a:ext cx="8229600" cy="581826"/>
          </a:xfrm>
          <a:prstGeom prst="rect">
            <a:avLst/>
          </a:prstGeom>
          <a:ln w="12700" cmpd="sng">
            <a:noFill/>
          </a:ln>
        </p:spPr>
        <p:txBody>
          <a:bodyPr vert="horz" lIns="91440" tIns="45720" rIns="91440" bIns="45720" rtlCol="0" anchor="ctr">
            <a:noAutofit/>
          </a:bodyPr>
          <a:lstStyle>
            <a:lvl1pPr algn="ctr" defTabSz="457200" rtl="0" eaLnBrk="1" latinLnBrk="0" hangingPunct="1">
              <a:spcBef>
                <a:spcPct val="0"/>
              </a:spcBef>
              <a:buNone/>
              <a:defRPr kumimoji="1" sz="3300" b="1" kern="1200" spc="300">
                <a:solidFill>
                  <a:schemeClr val="tx1"/>
                </a:solidFill>
                <a:latin typeface="YuGothic Medium"/>
                <a:ea typeface="YuGothic Medium"/>
                <a:cs typeface="+mj-cs"/>
              </a:defRPr>
            </a:lvl1pPr>
          </a:lstStyle>
          <a:p>
            <a:r>
              <a:rPr lang="ja-JP" altLang="en-US" b="0" i="0">
                <a:latin typeface="Yu Gothic Medium" panose="020B0400000000000000" pitchFamily="34" charset="-128"/>
                <a:ea typeface="Yu Gothic Medium" panose="020B0400000000000000" pitchFamily="34" charset="-128"/>
              </a:rPr>
              <a:t>マスター タイトルの書式設定</a:t>
            </a:r>
          </a:p>
        </p:txBody>
      </p:sp>
      <p:sp>
        <p:nvSpPr>
          <p:cNvPr id="2" name="スライド番号プレースホルダー 4">
            <a:extLst>
              <a:ext uri="{FF2B5EF4-FFF2-40B4-BE49-F238E27FC236}">
                <a16:creationId xmlns:a16="http://schemas.microsoft.com/office/drawing/2014/main" id="{608CA0EA-6789-21A9-450D-7A7C8BBA0FED}"/>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25852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9" name="コンテンツ プレースホルダー 2"/>
          <p:cNvSpPr>
            <a:spLocks noGrp="1"/>
          </p:cNvSpPr>
          <p:nvPr>
            <p:ph sz="half" idx="10"/>
          </p:nvPr>
        </p:nvSpPr>
        <p:spPr>
          <a:xfrm>
            <a:off x="4648782"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正方形/長方形 4"/>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8"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DC53D769-13D1-3A12-E4E0-5CB090FFEE52}"/>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763646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11" name="正方形/長方形 10"/>
          <p:cNvSpPr/>
          <p:nvPr userDrawn="1"/>
        </p:nvSpPr>
        <p:spPr>
          <a:xfrm>
            <a:off x="1271169" y="1180742"/>
            <a:ext cx="6552679"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テキスト プレースホルダー 2"/>
          <p:cNvSpPr>
            <a:spLocks noGrp="1"/>
          </p:cNvSpPr>
          <p:nvPr>
            <p:ph type="body" idx="1"/>
          </p:nvPr>
        </p:nvSpPr>
        <p:spPr>
          <a:xfrm>
            <a:off x="457200" y="1288692"/>
            <a:ext cx="4040188"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1895191"/>
            <a:ext cx="4040188" cy="2670938"/>
          </a:xfrm>
          <a:prstGeom prst="rect">
            <a:avLst/>
          </a:prstGeom>
        </p:spPr>
        <p:txBody>
          <a:bodyPr/>
          <a:lstStyle>
            <a:lvl1pPr marL="268288" indent="-268288">
              <a:buFont typeface="Arial"/>
              <a:buChar char="•"/>
              <a:defRPr sz="2400" b="0" i="0">
                <a:latin typeface="Yu Gothic Medium" panose="020B0400000000000000" pitchFamily="34" charset="-128"/>
                <a:ea typeface="Yu Gothic Medium" panose="020B0400000000000000" pitchFamily="34" charset="-128"/>
              </a:defRPr>
            </a:lvl1pPr>
            <a:lvl2pPr marL="538163" indent="-269875">
              <a:buFont typeface="Arial"/>
              <a:buChar char="•"/>
              <a:defRPr sz="2000" b="0" i="0">
                <a:latin typeface="Yu Gothic Medium" panose="020B0400000000000000" pitchFamily="34" charset="-128"/>
                <a:ea typeface="Yu Gothic Medium" panose="020B0400000000000000" pitchFamily="34" charset="-128"/>
              </a:defRPr>
            </a:lvl2pPr>
            <a:lvl3pPr marL="806450" indent="-268288">
              <a:buFont typeface="Arial"/>
              <a:buChar char="•"/>
              <a:defRPr sz="1800" b="0" i="0">
                <a:latin typeface="Yu Gothic Medium" panose="020B0400000000000000" pitchFamily="34" charset="-128"/>
                <a:ea typeface="Yu Gothic Medium" panose="020B0400000000000000" pitchFamily="34" charset="-128"/>
              </a:defRPr>
            </a:lvl3pPr>
            <a:lvl4pPr marL="1079500" indent="-269875">
              <a:buFont typeface="Arial"/>
              <a:buChar char="•"/>
              <a:defRPr sz="16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288692"/>
            <a:ext cx="4041775"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 name="コンテンツ プレースホルダー 3"/>
          <p:cNvSpPr>
            <a:spLocks noGrp="1"/>
          </p:cNvSpPr>
          <p:nvPr>
            <p:ph sz="half" idx="10"/>
          </p:nvPr>
        </p:nvSpPr>
        <p:spPr>
          <a:xfrm>
            <a:off x="4648783" y="1895191"/>
            <a:ext cx="4040188" cy="2670938"/>
          </a:xfrm>
          <a:prstGeom prst="rect">
            <a:avLst/>
          </a:prstGeom>
        </p:spPr>
        <p:txBody>
          <a:bodyPr/>
          <a:lstStyle>
            <a:lvl1pPr marL="268288" indent="-268288">
              <a:buFont typeface="Arial"/>
              <a:buChar char="•"/>
              <a:defRPr sz="2400" b="0" i="0">
                <a:latin typeface="Yu Gothic Medium" panose="020B0400000000000000" pitchFamily="34" charset="-128"/>
                <a:ea typeface="Yu Gothic Medium" panose="020B0400000000000000" pitchFamily="34" charset="-128"/>
              </a:defRPr>
            </a:lvl1pPr>
            <a:lvl2pPr marL="538163" indent="-269875">
              <a:buFont typeface="Arial"/>
              <a:buChar char="•"/>
              <a:defRPr sz="2000" b="0" i="0">
                <a:latin typeface="Yu Gothic Medium" panose="020B0400000000000000" pitchFamily="34" charset="-128"/>
                <a:ea typeface="Yu Gothic Medium" panose="020B0400000000000000" pitchFamily="34" charset="-128"/>
              </a:defRPr>
            </a:lvl2pPr>
            <a:lvl3pPr marL="806450" indent="-268288">
              <a:buFont typeface="Arial"/>
              <a:buChar char="•"/>
              <a:defRPr sz="1800" b="0" i="0">
                <a:latin typeface="Yu Gothic Medium" panose="020B0400000000000000" pitchFamily="34" charset="-128"/>
                <a:ea typeface="Yu Gothic Medium" panose="020B0400000000000000" pitchFamily="34" charset="-128"/>
              </a:defRPr>
            </a:lvl3pPr>
            <a:lvl4pPr marL="1079500" indent="-269875">
              <a:buFont typeface="Arial"/>
              <a:buChar char="•"/>
              <a:defRPr sz="16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27D86461-3FFD-8BF8-1BA0-7C364669FE23}"/>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864254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3" name="正方形/長方形 2"/>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6"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5304655A-216E-58AF-6D31-CA52D36F11FD}"/>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026740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2" name="正方形/長方形 1"/>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スライド番号プレースホルダー 4">
            <a:extLst>
              <a:ext uri="{FF2B5EF4-FFF2-40B4-BE49-F238E27FC236}">
                <a16:creationId xmlns:a16="http://schemas.microsoft.com/office/drawing/2014/main" id="{B946B56D-D219-83AA-63D1-77BCE24C40D0}"/>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808249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115429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タイトル スライド">
    <p:bg>
      <p:bgPr>
        <a:solidFill>
          <a:srgbClr val="FFDE55"/>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1559622087"/>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432283" y="4773707"/>
            <a:ext cx="1587705" cy="306294"/>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2234521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665204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59064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764629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2320103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788751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972007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52878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170141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870704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395252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タイトル スライド">
    <p:bg>
      <p:bgPr>
        <a:solidFill>
          <a:srgbClr val="F2F2F2"/>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69359" y="1180353"/>
            <a:ext cx="6465047" cy="194235"/>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575837399"/>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391982" y="4773707"/>
            <a:ext cx="1690012" cy="306294"/>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3401333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371585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5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01478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6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534804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589371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白紙">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02F9EC4-CCE9-475A-B914-356AFD0AFD1D}"/>
              </a:ext>
            </a:extLst>
          </p:cNvPr>
          <p:cNvSpPr>
            <a:spLocks noGrp="1"/>
          </p:cNvSpPr>
          <p:nvPr>
            <p:ph type="title"/>
          </p:nvPr>
        </p:nvSpPr>
        <p:spPr>
          <a:xfrm>
            <a:off x="457200" y="271894"/>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258716B-3E8A-480E-B04F-E6AF4636787D}"/>
              </a:ext>
            </a:extLst>
          </p:cNvPr>
          <p:cNvSpPr>
            <a:spLocks noGrp="1"/>
          </p:cNvSpPr>
          <p:nvPr>
            <p:ph idx="1"/>
          </p:nvPr>
        </p:nvSpPr>
        <p:spPr>
          <a:xfrm>
            <a:off x="457200" y="1098207"/>
            <a:ext cx="8229600" cy="3640609"/>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Tree>
    <p:extLst>
      <p:ext uri="{BB962C8B-B14F-4D97-AF65-F5344CB8AC3E}">
        <p14:creationId xmlns:p14="http://schemas.microsoft.com/office/powerpoint/2010/main" val="786193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8" name="テキスト プレースホルダー 2"/>
          <p:cNvSpPr>
            <a:spLocks noGrp="1"/>
          </p:cNvSpPr>
          <p:nvPr>
            <p:ph idx="1"/>
          </p:nvPr>
        </p:nvSpPr>
        <p:spPr>
          <a:xfrm>
            <a:off x="457200" y="1550988"/>
            <a:ext cx="8229600" cy="319297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graphicFrame>
        <p:nvGraphicFramePr>
          <p:cNvPr id="9" name="表 8"/>
          <p:cNvGraphicFramePr>
            <a:graphicFrameLocks noGrp="1"/>
          </p:cNvGraphicFramePr>
          <p:nvPr userDrawn="1">
            <p:extLst>
              <p:ext uri="{D42A27DB-BD31-4B8C-83A1-F6EECF244321}">
                <p14:modId xmlns:p14="http://schemas.microsoft.com/office/powerpoint/2010/main" val="3407324393"/>
              </p:ext>
            </p:extLst>
          </p:nvPr>
        </p:nvGraphicFramePr>
        <p:xfrm>
          <a:off x="1411937" y="716737"/>
          <a:ext cx="6290235" cy="581352"/>
        </p:xfrm>
        <a:graphic>
          <a:graphicData uri="http://schemas.openxmlformats.org/drawingml/2006/table">
            <a:tbl>
              <a:tblPr/>
              <a:tblGrid>
                <a:gridCol w="6290235">
                  <a:extLst>
                    <a:ext uri="{9D8B030D-6E8A-4147-A177-3AD203B41FA5}">
                      <a16:colId xmlns:a16="http://schemas.microsoft.com/office/drawing/2014/main" val="20000"/>
                    </a:ext>
                  </a:extLst>
                </a:gridCol>
              </a:tblGrid>
              <a:tr h="581352">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 name="スライド番号プレースホルダー 4">
            <a:extLst>
              <a:ext uri="{FF2B5EF4-FFF2-40B4-BE49-F238E27FC236}">
                <a16:creationId xmlns:a16="http://schemas.microsoft.com/office/drawing/2014/main" id="{A37EC7EF-3FE2-A71D-7326-365BA23EB799}"/>
              </a:ext>
            </a:extLst>
          </p:cNvPr>
          <p:cNvSpPr>
            <a:spLocks noGrp="1"/>
          </p:cNvSpPr>
          <p:nvPr>
            <p:ph type="sldNum" sz="quarter" idx="4"/>
          </p:nvPr>
        </p:nvSpPr>
        <p:spPr>
          <a:xfrm>
            <a:off x="6400800" y="4758765"/>
            <a:ext cx="2743200" cy="297340"/>
          </a:xfrm>
          <a:prstGeom prst="rect">
            <a:avLst/>
          </a:prstGeom>
        </p:spPr>
        <p:txBody>
          <a:bodyPr anchor="ctr"/>
          <a:lstStyle>
            <a:lvl1pPr algn="r">
              <a:defRPr sz="1400"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094413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7" name="タイトル プレースホルダー 1"/>
          <p:cNvSpPr txBox="1">
            <a:spLocks/>
          </p:cNvSpPr>
          <p:nvPr userDrawn="1"/>
        </p:nvSpPr>
        <p:spPr>
          <a:xfrm>
            <a:off x="457200" y="716737"/>
            <a:ext cx="8229600" cy="581826"/>
          </a:xfrm>
          <a:prstGeom prst="rect">
            <a:avLst/>
          </a:prstGeom>
          <a:ln w="12700" cmpd="sng">
            <a:noFill/>
          </a:ln>
        </p:spPr>
        <p:txBody>
          <a:bodyPr vert="horz" lIns="91440" tIns="45720" rIns="91440" bIns="45720" rtlCol="0" anchor="ctr">
            <a:noAutofit/>
          </a:bodyPr>
          <a:lstStyle>
            <a:lvl1pPr algn="ctr" defTabSz="457200" rtl="0" eaLnBrk="1" latinLnBrk="0" hangingPunct="1">
              <a:spcBef>
                <a:spcPct val="0"/>
              </a:spcBef>
              <a:buNone/>
              <a:defRPr kumimoji="1" sz="3300" b="1" kern="1200" spc="300">
                <a:solidFill>
                  <a:schemeClr val="tx1"/>
                </a:solidFill>
                <a:latin typeface="YuGothic Medium"/>
                <a:ea typeface="YuGothic Medium"/>
                <a:cs typeface="+mj-cs"/>
              </a:defRPr>
            </a:lvl1pPr>
          </a:lstStyle>
          <a:p>
            <a:r>
              <a:rPr lang="ja-JP" altLang="en-US" b="0" i="0">
                <a:latin typeface="Yu Gothic Medium" panose="020B0400000000000000" pitchFamily="34" charset="-128"/>
                <a:ea typeface="Yu Gothic Medium" panose="020B0400000000000000" pitchFamily="34" charset="-128"/>
              </a:rPr>
              <a:t>マスター タイトルの書式設定</a:t>
            </a:r>
          </a:p>
        </p:txBody>
      </p:sp>
      <p:sp>
        <p:nvSpPr>
          <p:cNvPr id="2" name="スライド番号プレースホルダー 4">
            <a:extLst>
              <a:ext uri="{FF2B5EF4-FFF2-40B4-BE49-F238E27FC236}">
                <a16:creationId xmlns:a16="http://schemas.microsoft.com/office/drawing/2014/main" id="{02C5EDDB-183E-04BB-7367-DEA52163FE8B}"/>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83298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9" name="コンテンツ プレースホルダー 2"/>
          <p:cNvSpPr>
            <a:spLocks noGrp="1"/>
          </p:cNvSpPr>
          <p:nvPr>
            <p:ph sz="half" idx="10"/>
          </p:nvPr>
        </p:nvSpPr>
        <p:spPr>
          <a:xfrm>
            <a:off x="4648782"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A166FD00-49AD-B55E-484E-7CE6CE5DE213}"/>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158822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11" name="正方形/長方形 10"/>
          <p:cNvSpPr/>
          <p:nvPr userDrawn="1"/>
        </p:nvSpPr>
        <p:spPr>
          <a:xfrm>
            <a:off x="1271169" y="1180742"/>
            <a:ext cx="6552679"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テキスト プレースホルダー 2"/>
          <p:cNvSpPr>
            <a:spLocks noGrp="1"/>
          </p:cNvSpPr>
          <p:nvPr>
            <p:ph type="body" idx="1"/>
          </p:nvPr>
        </p:nvSpPr>
        <p:spPr>
          <a:xfrm>
            <a:off x="457200" y="1288692"/>
            <a:ext cx="4040188"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1895191"/>
            <a:ext cx="4040188" cy="2670938"/>
          </a:xfrm>
          <a:prstGeom prst="rect">
            <a:avLst/>
          </a:prstGeom>
        </p:spPr>
        <p:txBody>
          <a:bodyPr/>
          <a:lstStyle>
            <a:lvl1pPr marL="268288" indent="-268288">
              <a:buFont typeface="Arial"/>
              <a:buChar char="•"/>
              <a:defRPr sz="2400" b="1"/>
            </a:lvl1pPr>
            <a:lvl2pPr marL="538163" indent="-269875">
              <a:buFont typeface="Arial"/>
              <a:buChar char="•"/>
              <a:defRPr sz="2000" b="1"/>
            </a:lvl2pPr>
            <a:lvl3pPr marL="806450" indent="-268288">
              <a:buFont typeface="Arial"/>
              <a:buChar char="•"/>
              <a:defRPr sz="1800" b="1"/>
            </a:lvl3pPr>
            <a:lvl4pPr marL="1079500" indent="-269875">
              <a:buFont typeface="Arial"/>
              <a:buChar char="•"/>
              <a:defRPr sz="1600" b="1"/>
            </a:lvl4pPr>
            <a:lvl5pPr marL="1343025" indent="-263525">
              <a:buFont typeface="Arial"/>
              <a:buChar char="•"/>
              <a:defRPr sz="1600" b="1"/>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288692"/>
            <a:ext cx="4041775"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 name="コンテンツ プレースホルダー 3"/>
          <p:cNvSpPr>
            <a:spLocks noGrp="1"/>
          </p:cNvSpPr>
          <p:nvPr>
            <p:ph sz="half" idx="10"/>
          </p:nvPr>
        </p:nvSpPr>
        <p:spPr>
          <a:xfrm>
            <a:off x="4648783" y="1895191"/>
            <a:ext cx="4040188" cy="2670938"/>
          </a:xfrm>
          <a:prstGeom prst="rect">
            <a:avLst/>
          </a:prstGeom>
        </p:spPr>
        <p:txBody>
          <a:bodyPr/>
          <a:lstStyle>
            <a:lvl1pPr marL="268288" indent="-268288">
              <a:buFont typeface="Arial"/>
              <a:buChar char="•"/>
              <a:defRPr sz="2400" b="1"/>
            </a:lvl1pPr>
            <a:lvl2pPr marL="538163" indent="-269875">
              <a:buFont typeface="Arial"/>
              <a:buChar char="•"/>
              <a:defRPr sz="2000" b="1"/>
            </a:lvl2pPr>
            <a:lvl3pPr marL="806450" indent="-268288">
              <a:buFont typeface="Arial"/>
              <a:buChar char="•"/>
              <a:defRPr sz="1800" b="1"/>
            </a:lvl3pPr>
            <a:lvl4pPr marL="1079500" indent="-269875">
              <a:buFont typeface="Arial"/>
              <a:buChar char="•"/>
              <a:defRPr sz="1600" b="1"/>
            </a:lvl4pPr>
            <a:lvl5pPr marL="1343025" indent="-263525">
              <a:buFont typeface="Arial"/>
              <a:buChar char="•"/>
              <a:defRPr sz="1600" b="1"/>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57CCC52C-B2E5-B3EE-796F-06B1AEEC30D2}"/>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37472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6"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48F63C08-A105-0161-28F4-4995C9BBB29C}"/>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75566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ー 4">
            <a:extLst>
              <a:ext uri="{FF2B5EF4-FFF2-40B4-BE49-F238E27FC236}">
                <a16:creationId xmlns:a16="http://schemas.microsoft.com/office/drawing/2014/main" id="{67D3620B-1A69-85D2-7447-571E3E619630}"/>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420705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36"/>
          <a:stretch>
            <a:fillRect/>
          </a:stretch>
        </p:blipFill>
        <p:spPr>
          <a:xfrm>
            <a:off x="0" y="165"/>
            <a:ext cx="9144000" cy="205814"/>
          </a:xfrm>
          <a:prstGeom prst="rect">
            <a:avLst/>
          </a:prstGeom>
        </p:spPr>
      </p:pic>
      <p:sp>
        <p:nvSpPr>
          <p:cNvPr id="10"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11" name="テキスト プレースホルダー 2"/>
          <p:cNvSpPr>
            <a:spLocks noGrp="1"/>
          </p:cNvSpPr>
          <p:nvPr>
            <p:ph type="body" idx="1"/>
          </p:nvPr>
        </p:nvSpPr>
        <p:spPr>
          <a:xfrm>
            <a:off x="457200" y="1543050"/>
            <a:ext cx="8229600" cy="320091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graphicFrame>
        <p:nvGraphicFramePr>
          <p:cNvPr id="13" name="表 12"/>
          <p:cNvGraphicFramePr>
            <a:graphicFrameLocks noGrp="1"/>
          </p:cNvGraphicFramePr>
          <p:nvPr userDrawn="1">
            <p:extLst>
              <p:ext uri="{D42A27DB-BD31-4B8C-83A1-F6EECF244321}">
                <p14:modId xmlns:p14="http://schemas.microsoft.com/office/powerpoint/2010/main" val="2584542791"/>
              </p:ext>
            </p:extLst>
          </p:nvPr>
        </p:nvGraphicFramePr>
        <p:xfrm>
          <a:off x="1411937" y="716737"/>
          <a:ext cx="6290235" cy="581352"/>
        </p:xfrm>
        <a:graphic>
          <a:graphicData uri="http://schemas.openxmlformats.org/drawingml/2006/table">
            <a:tbl>
              <a:tblPr/>
              <a:tblGrid>
                <a:gridCol w="6290235">
                  <a:extLst>
                    <a:ext uri="{9D8B030D-6E8A-4147-A177-3AD203B41FA5}">
                      <a16:colId xmlns:a16="http://schemas.microsoft.com/office/drawing/2014/main" val="20000"/>
                    </a:ext>
                  </a:extLst>
                </a:gridCol>
              </a:tblGrid>
              <a:tr h="581352">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5" name="図 14"/>
          <p:cNvPicPr>
            <a:picLocks noChangeAspect="1"/>
          </p:cNvPicPr>
          <p:nvPr userDrawn="1"/>
        </p:nvPicPr>
        <p:blipFill>
          <a:blip r:embed="rId36"/>
          <a:stretch>
            <a:fillRect/>
          </a:stretch>
        </p:blipFill>
        <p:spPr>
          <a:xfrm>
            <a:off x="0" y="5086745"/>
            <a:ext cx="9144000" cy="69918"/>
          </a:xfrm>
          <a:prstGeom prst="rect">
            <a:avLst/>
          </a:prstGeom>
        </p:spPr>
      </p:pic>
      <p:sp>
        <p:nvSpPr>
          <p:cNvPr id="2" name="スライド番号プレースホルダー 4">
            <a:extLst>
              <a:ext uri="{FF2B5EF4-FFF2-40B4-BE49-F238E27FC236}">
                <a16:creationId xmlns:a16="http://schemas.microsoft.com/office/drawing/2014/main" id="{6B614175-30FE-ECC6-5286-5D6BC82C4730}"/>
              </a:ext>
            </a:extLst>
          </p:cNvPr>
          <p:cNvSpPr>
            <a:spLocks noGrp="1"/>
          </p:cNvSpPr>
          <p:nvPr>
            <p:ph type="sldNum" sz="quarter" idx="4"/>
          </p:nvPr>
        </p:nvSpPr>
        <p:spPr>
          <a:xfrm>
            <a:off x="6400800" y="4758765"/>
            <a:ext cx="2743200" cy="297340"/>
          </a:xfrm>
          <a:prstGeom prst="rect">
            <a:avLst/>
          </a:prstGeom>
        </p:spPr>
        <p:txBody>
          <a:bodyPr anchor="ctr"/>
          <a:lstStyle>
            <a:lvl1pPr algn="r">
              <a:defRPr sz="1400"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pic>
        <p:nvPicPr>
          <p:cNvPr id="3" name="図 2">
            <a:extLst>
              <a:ext uri="{FF2B5EF4-FFF2-40B4-BE49-F238E27FC236}">
                <a16:creationId xmlns:a16="http://schemas.microsoft.com/office/drawing/2014/main" id="{7708A58E-0923-CD2C-F446-EC85CD6B075E}"/>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7520488" y="4766091"/>
            <a:ext cx="1037894" cy="229557"/>
          </a:xfrm>
          <a:prstGeom prst="rect">
            <a:avLst/>
          </a:prstGeom>
        </p:spPr>
      </p:pic>
      <p:cxnSp>
        <p:nvCxnSpPr>
          <p:cNvPr id="4" name="直線コネクタ 3">
            <a:extLst>
              <a:ext uri="{FF2B5EF4-FFF2-40B4-BE49-F238E27FC236}">
                <a16:creationId xmlns:a16="http://schemas.microsoft.com/office/drawing/2014/main" id="{611B8E86-91F5-FAF9-19A0-20498E1723EF}"/>
              </a:ext>
            </a:extLst>
          </p:cNvPr>
          <p:cNvCxnSpPr>
            <a:cxnSpLocks/>
          </p:cNvCxnSpPr>
          <p:nvPr userDrawn="1"/>
        </p:nvCxnSpPr>
        <p:spPr>
          <a:xfrm>
            <a:off x="8672787" y="4795908"/>
            <a:ext cx="0" cy="229557"/>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0154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Lst>
  <p:hf hdr="0" ftr="0" dt="0"/>
  <p:txStyles>
    <p:titleStyle>
      <a:lvl1pPr algn="ctr" defTabSz="457200" rtl="0" eaLnBrk="1" latinLnBrk="0" hangingPunct="1">
        <a:spcBef>
          <a:spcPct val="0"/>
        </a:spcBef>
        <a:buNone/>
        <a:defRPr kumimoji="1" sz="3300" b="0" i="0" kern="1200" spc="300">
          <a:solidFill>
            <a:schemeClr val="tx1"/>
          </a:solidFill>
          <a:latin typeface="Yu Gothic Medium" panose="020B0400000000000000" pitchFamily="34" charset="-128"/>
          <a:ea typeface="Yu Gothic Medium" panose="020B0400000000000000" pitchFamily="34" charset="-128"/>
          <a:cs typeface="+mj-cs"/>
        </a:defRPr>
      </a:lvl1pPr>
    </p:titleStyle>
    <p:bodyStyle>
      <a:lvl1pPr marL="268288" indent="-268288" algn="l" defTabSz="457200" rtl="0" eaLnBrk="1" latinLnBrk="0" hangingPunct="1">
        <a:lnSpc>
          <a:spcPct val="130000"/>
        </a:lnSpc>
        <a:spcBef>
          <a:spcPct val="20000"/>
        </a:spcBef>
        <a:buFont typeface="Arial"/>
        <a:buChar char="•"/>
        <a:defRPr kumimoji="1" sz="2400" b="0" i="0" kern="1200" spc="300">
          <a:solidFill>
            <a:schemeClr val="tx1"/>
          </a:solidFill>
          <a:latin typeface="Yu Gothic Medium" panose="020B0400000000000000" pitchFamily="34" charset="-128"/>
          <a:ea typeface="Yu Gothic Medium" panose="020B0400000000000000" pitchFamily="34" charset="-128"/>
          <a:cs typeface="+mn-cs"/>
        </a:defRPr>
      </a:lvl1pPr>
      <a:lvl2pPr marL="538163" indent="-269875" algn="l" defTabSz="457200" rtl="0" eaLnBrk="1" latinLnBrk="0" hangingPunct="1">
        <a:lnSpc>
          <a:spcPct val="130000"/>
        </a:lnSpc>
        <a:spcBef>
          <a:spcPct val="20000"/>
        </a:spcBef>
        <a:buFont typeface="Arial"/>
        <a:buChar char="•"/>
        <a:defRPr kumimoji="1" sz="2200" b="0" i="0" kern="1200" spc="300">
          <a:solidFill>
            <a:schemeClr val="tx1"/>
          </a:solidFill>
          <a:latin typeface="Yu Gothic Medium" panose="020B0400000000000000" pitchFamily="34" charset="-128"/>
          <a:ea typeface="Yu Gothic Medium" panose="020B0400000000000000" pitchFamily="34" charset="-128"/>
          <a:cs typeface="+mn-cs"/>
        </a:defRPr>
      </a:lvl2pPr>
      <a:lvl3pPr marL="806450" indent="-268288" algn="l" defTabSz="349250" rtl="0" eaLnBrk="1" latinLnBrk="0" hangingPunct="1">
        <a:lnSpc>
          <a:spcPct val="130000"/>
        </a:lnSpc>
        <a:spcBef>
          <a:spcPct val="20000"/>
        </a:spcBef>
        <a:buFont typeface="Arial"/>
        <a:buChar char="•"/>
        <a:defRPr kumimoji="1" sz="1800" b="0" i="0" kern="1200" spc="300">
          <a:solidFill>
            <a:schemeClr val="tx1"/>
          </a:solidFill>
          <a:latin typeface="Yu Gothic Medium" panose="020B0400000000000000" pitchFamily="34" charset="-128"/>
          <a:ea typeface="Yu Gothic Medium" panose="020B0400000000000000" pitchFamily="34"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YuGothic Medium"/>
          <a:ea typeface="YuGothic Medium"/>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YuGothic Medium"/>
          <a:ea typeface="YuGothic Medium"/>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5.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DA26C59-6B0E-5BA9-60D9-D02E5A40C1EE}"/>
              </a:ext>
            </a:extLst>
          </p:cNvPr>
          <p:cNvSpPr txBox="1"/>
          <p:nvPr/>
        </p:nvSpPr>
        <p:spPr>
          <a:xfrm>
            <a:off x="572461" y="979465"/>
            <a:ext cx="7579768" cy="307777"/>
          </a:xfrm>
          <a:prstGeom prst="rect">
            <a:avLst/>
          </a:prstGeom>
          <a:noFill/>
        </p:spPr>
        <p:txBody>
          <a:bodyPr wrap="square">
            <a:spAutoFit/>
          </a:bodyPr>
          <a:lstStyle/>
          <a:p>
            <a:r>
              <a:rPr lang="ja-JP" altLang="en-US" sz="1400" b="1" dirty="0">
                <a:latin typeface="游ゴシック" panose="020B0400000000000000" pitchFamily="50" charset="-128"/>
                <a:ea typeface="游ゴシック" panose="020B0400000000000000" pitchFamily="50" charset="-128"/>
              </a:rPr>
              <a:t>～</a:t>
            </a:r>
            <a:r>
              <a:rPr lang="en-US" altLang="ja-JP" sz="1400" b="1" dirty="0">
                <a:latin typeface="游ゴシック" panose="020B0400000000000000" pitchFamily="50" charset="-128"/>
                <a:ea typeface="游ゴシック" panose="020B0400000000000000" pitchFamily="50" charset="-128"/>
              </a:rPr>
              <a:t>RICOH kintone plus</a:t>
            </a:r>
            <a:r>
              <a:rPr lang="ja-JP" altLang="en-US" sz="1400" b="1" dirty="0">
                <a:latin typeface="游ゴシック" panose="020B0400000000000000" pitchFamily="50" charset="-128"/>
                <a:ea typeface="游ゴシック" panose="020B0400000000000000" pitchFamily="50" charset="-128"/>
              </a:rPr>
              <a:t>（</a:t>
            </a:r>
            <a:r>
              <a:rPr lang="en-US" altLang="ja-JP" sz="1400" b="1" dirty="0">
                <a:latin typeface="游ゴシック" panose="020B0400000000000000" pitchFamily="50" charset="-128"/>
                <a:ea typeface="游ゴシック" panose="020B0400000000000000" pitchFamily="50" charset="-128"/>
              </a:rPr>
              <a:t>kintone</a:t>
            </a:r>
            <a:r>
              <a:rPr lang="ja-JP" altLang="en-US" sz="1400" b="1" dirty="0">
                <a:latin typeface="游ゴシック" panose="020B0400000000000000" pitchFamily="50" charset="-128"/>
                <a:ea typeface="游ゴシック" panose="020B0400000000000000" pitchFamily="50" charset="-128"/>
              </a:rPr>
              <a:t>）</a:t>
            </a:r>
            <a:r>
              <a:rPr lang="ja-JP" altLang="ja-JP" sz="1400" b="1" dirty="0">
                <a:latin typeface="游ゴシック" panose="020B0400000000000000" pitchFamily="50" charset="-128"/>
                <a:ea typeface="游ゴシック" panose="020B0400000000000000" pitchFamily="50" charset="-128"/>
              </a:rPr>
              <a:t>記録・スケジュール・報告業務の見える化～</a:t>
            </a:r>
          </a:p>
        </p:txBody>
      </p:sp>
      <p:sp>
        <p:nvSpPr>
          <p:cNvPr id="5" name="テキスト ボックス 4">
            <a:extLst>
              <a:ext uri="{FF2B5EF4-FFF2-40B4-BE49-F238E27FC236}">
                <a16:creationId xmlns:a16="http://schemas.microsoft.com/office/drawing/2014/main" id="{939A31EE-A4A8-A672-BC78-CB10186DDC20}"/>
              </a:ext>
            </a:extLst>
          </p:cNvPr>
          <p:cNvSpPr txBox="1"/>
          <p:nvPr/>
        </p:nvSpPr>
        <p:spPr>
          <a:xfrm>
            <a:off x="1581978" y="2005596"/>
            <a:ext cx="6273549" cy="369332"/>
          </a:xfrm>
          <a:prstGeom prst="rect">
            <a:avLst/>
          </a:prstGeom>
          <a:noFill/>
        </p:spPr>
        <p:txBody>
          <a:bodyPr wrap="square">
            <a:spAutoFit/>
          </a:bodyPr>
          <a:lstStyle/>
          <a:p>
            <a:r>
              <a:rPr lang="ja-JP" altLang="ja-JP" b="1" dirty="0">
                <a:latin typeface="游ゴシック" panose="020B0400000000000000" pitchFamily="50" charset="-128"/>
                <a:ea typeface="游ゴシック" panose="020B0400000000000000" pitchFamily="50" charset="-128"/>
              </a:rPr>
              <a:t>医療・福祉業様向け</a:t>
            </a:r>
            <a:r>
              <a:rPr lang="ja-JP" altLang="en-US" b="1" dirty="0">
                <a:latin typeface="游ゴシック" panose="020B0400000000000000" pitchFamily="50" charset="-128"/>
                <a:ea typeface="游ゴシック" panose="020B0400000000000000" pitchFamily="50" charset="-128"/>
              </a:rPr>
              <a:t>｜</a:t>
            </a:r>
            <a:r>
              <a:rPr lang="en-US" altLang="ja-JP" b="1" dirty="0">
                <a:latin typeface="游ゴシック" panose="020B0400000000000000" pitchFamily="50" charset="-128"/>
                <a:ea typeface="游ゴシック" panose="020B0400000000000000" pitchFamily="50" charset="-128"/>
              </a:rPr>
              <a:t>kintone</a:t>
            </a:r>
            <a:r>
              <a:rPr lang="ja-JP" altLang="en-US" b="1" dirty="0">
                <a:latin typeface="游ゴシック" panose="020B0400000000000000" pitchFamily="50" charset="-128"/>
                <a:ea typeface="游ゴシック" panose="020B0400000000000000" pitchFamily="50" charset="-128"/>
              </a:rPr>
              <a:t>無償アプリご提供セミナー</a:t>
            </a:r>
          </a:p>
        </p:txBody>
      </p:sp>
      <p:pic>
        <p:nvPicPr>
          <p:cNvPr id="1026" name="Picture 2" descr="プランニングヴィレッヂ株式会社">
            <a:extLst>
              <a:ext uri="{FF2B5EF4-FFF2-40B4-BE49-F238E27FC236}">
                <a16:creationId xmlns:a16="http://schemas.microsoft.com/office/drawing/2014/main" id="{C9D256C4-2A01-7A64-BCE0-785C34B5D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301" y="318886"/>
            <a:ext cx="2638105" cy="42780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829873C8-7E61-5339-A5FD-CD4F8A0DABB0}"/>
              </a:ext>
            </a:extLst>
          </p:cNvPr>
          <p:cNvSpPr txBox="1"/>
          <p:nvPr/>
        </p:nvSpPr>
        <p:spPr>
          <a:xfrm>
            <a:off x="1191577" y="2625755"/>
            <a:ext cx="6896621" cy="369332"/>
          </a:xfrm>
          <a:prstGeom prst="rect">
            <a:avLst/>
          </a:prstGeom>
          <a:noFill/>
        </p:spPr>
        <p:txBody>
          <a:bodyPr wrap="square">
            <a:spAutoFit/>
          </a:bodyPr>
          <a:lstStyle/>
          <a:p>
            <a:pPr algn="ctr"/>
            <a:r>
              <a:rPr lang="ja-JP" altLang="ja-JP"/>
              <a:t>【デモンストレーション】</a:t>
            </a:r>
            <a:endParaRPr lang="en-US" altLang="ja-JP"/>
          </a:p>
        </p:txBody>
      </p:sp>
      <p:pic>
        <p:nvPicPr>
          <p:cNvPr id="2052" name="Picture 4">
            <a:extLst>
              <a:ext uri="{FF2B5EF4-FFF2-40B4-BE49-F238E27FC236}">
                <a16:creationId xmlns:a16="http://schemas.microsoft.com/office/drawing/2014/main" id="{21F1A76D-73C8-099C-FCE7-DC7DDAC5E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08E6ED9-D42D-67DA-FCFE-D49E6B6A11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12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B8193-3552-9198-278E-A55AEA4F278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A8A3720-A76D-9020-31CD-B642235F3EF5}"/>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10</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D6955FF8-FD9F-2127-2AA3-8992E2BA4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3912A344-CBE4-143C-DE09-B4BB61E54D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10" name="タイトル 3">
            <a:extLst>
              <a:ext uri="{FF2B5EF4-FFF2-40B4-BE49-F238E27FC236}">
                <a16:creationId xmlns:a16="http://schemas.microsoft.com/office/drawing/2014/main" id="{37BD9C2D-BCC5-4399-2F4B-740CB8BDAD54}"/>
              </a:ext>
            </a:extLst>
          </p:cNvPr>
          <p:cNvSpPr>
            <a:spLocks noGrp="1"/>
          </p:cNvSpPr>
          <p:nvPr>
            <p:ph type="title"/>
          </p:nvPr>
        </p:nvSpPr>
        <p:spPr>
          <a:xfrm>
            <a:off x="1420836" y="716737"/>
            <a:ext cx="6274191" cy="581826"/>
          </a:xfrm>
        </p:spPr>
        <p:txBody>
          <a:bodyPr/>
          <a:lstStyle/>
          <a:p>
            <a:r>
              <a:rPr lang="ja-JP" altLang="ja-JP" sz="1800" b="1" dirty="0">
                <a:latin typeface="游ゴシック" panose="020B0400000000000000" pitchFamily="50" charset="-128"/>
                <a:ea typeface="游ゴシック" panose="020B0400000000000000" pitchFamily="50" charset="-128"/>
              </a:rPr>
              <a:t>帳票の作成と共有</a:t>
            </a:r>
            <a:endParaRPr lang="en-US" altLang="ja-JP" sz="1800" b="1" dirty="0">
              <a:latin typeface="游ゴシック" panose="020B0400000000000000" pitchFamily="50" charset="-128"/>
              <a:ea typeface="游ゴシック" panose="020B0400000000000000" pitchFamily="50" charset="-128"/>
            </a:endParaRPr>
          </a:p>
        </p:txBody>
      </p:sp>
      <p:pic>
        <p:nvPicPr>
          <p:cNvPr id="8" name="図 7">
            <a:extLst>
              <a:ext uri="{FF2B5EF4-FFF2-40B4-BE49-F238E27FC236}">
                <a16:creationId xmlns:a16="http://schemas.microsoft.com/office/drawing/2014/main" id="{57DE891C-4A6D-56A2-77ED-FCEF7812AAB1}"/>
              </a:ext>
            </a:extLst>
          </p:cNvPr>
          <p:cNvPicPr>
            <a:picLocks noChangeAspect="1"/>
          </p:cNvPicPr>
          <p:nvPr/>
        </p:nvPicPr>
        <p:blipFill>
          <a:blip r:embed="rId5"/>
          <a:stretch>
            <a:fillRect/>
          </a:stretch>
        </p:blipFill>
        <p:spPr>
          <a:xfrm>
            <a:off x="2516750" y="1397263"/>
            <a:ext cx="4368175" cy="3398670"/>
          </a:xfrm>
          <a:prstGeom prst="rect">
            <a:avLst/>
          </a:prstGeom>
        </p:spPr>
        <p:style>
          <a:lnRef idx="2">
            <a:schemeClr val="dk1"/>
          </a:lnRef>
          <a:fillRef idx="1">
            <a:schemeClr val="lt1"/>
          </a:fillRef>
          <a:effectRef idx="0">
            <a:schemeClr val="dk1"/>
          </a:effectRef>
          <a:fontRef idx="minor">
            <a:schemeClr val="dk1"/>
          </a:fontRef>
        </p:style>
      </p:pic>
      <p:grpSp>
        <p:nvGrpSpPr>
          <p:cNvPr id="26" name="グループ化 25">
            <a:extLst>
              <a:ext uri="{FF2B5EF4-FFF2-40B4-BE49-F238E27FC236}">
                <a16:creationId xmlns:a16="http://schemas.microsoft.com/office/drawing/2014/main" id="{283B25CD-D289-7F7F-F18E-C36F0066D688}"/>
              </a:ext>
            </a:extLst>
          </p:cNvPr>
          <p:cNvGrpSpPr/>
          <p:nvPr/>
        </p:nvGrpSpPr>
        <p:grpSpPr>
          <a:xfrm>
            <a:off x="2495969" y="1842656"/>
            <a:ext cx="3605645" cy="825972"/>
            <a:chOff x="2495969" y="1842656"/>
            <a:chExt cx="3605645" cy="825972"/>
          </a:xfrm>
        </p:grpSpPr>
        <p:sp>
          <p:nvSpPr>
            <p:cNvPr id="11" name="正方形/長方形 10">
              <a:extLst>
                <a:ext uri="{FF2B5EF4-FFF2-40B4-BE49-F238E27FC236}">
                  <a16:creationId xmlns:a16="http://schemas.microsoft.com/office/drawing/2014/main" id="{DAF799A5-A249-0A9E-217A-AD36D6FB22AE}"/>
                </a:ext>
              </a:extLst>
            </p:cNvPr>
            <p:cNvSpPr/>
            <p:nvPr/>
          </p:nvSpPr>
          <p:spPr>
            <a:xfrm>
              <a:off x="2578313" y="1842656"/>
              <a:ext cx="1087582" cy="450273"/>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DC943EEC-2ED4-F130-644E-C3BF4BB1D460}"/>
                </a:ext>
              </a:extLst>
            </p:cNvPr>
            <p:cNvSpPr txBox="1"/>
            <p:nvPr/>
          </p:nvSpPr>
          <p:spPr>
            <a:xfrm>
              <a:off x="2495969" y="2391629"/>
              <a:ext cx="3605645"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a:t>
              </a:r>
              <a:r>
                <a:rPr kumimoji="1" lang="en-US" altLang="ja-JP" sz="1200" b="1" kern="1200" dirty="0">
                  <a:solidFill>
                    <a:srgbClr val="FF0000"/>
                  </a:solidFill>
                  <a:effectLst/>
                  <a:latin typeface="游ゴシック" panose="020B0400000000000000" pitchFamily="50" charset="-128"/>
                  <a:ea typeface="游ゴシック" panose="020B0400000000000000" pitchFamily="50" charset="-128"/>
                </a:rPr>
                <a:t>PDF</a:t>
              </a:r>
              <a:r>
                <a:rPr kumimoji="1" lang="ja-JP" altLang="en-US" sz="1200" b="1" kern="1200" dirty="0">
                  <a:solidFill>
                    <a:srgbClr val="FF0000"/>
                  </a:solidFill>
                  <a:effectLst/>
                  <a:latin typeface="游ゴシック" panose="020B0400000000000000" pitchFamily="50" charset="-128"/>
                  <a:ea typeface="游ゴシック" panose="020B0400000000000000" pitchFamily="50" charset="-128"/>
                </a:rPr>
                <a:t>プレビュー</a:t>
              </a: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』ボタンをクリックするだけ</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pic>
        <p:nvPicPr>
          <p:cNvPr id="4" name="図 3">
            <a:extLst>
              <a:ext uri="{FF2B5EF4-FFF2-40B4-BE49-F238E27FC236}">
                <a16:creationId xmlns:a16="http://schemas.microsoft.com/office/drawing/2014/main" id="{F2FD3935-E055-6FCD-B4FF-5A384600660C}"/>
              </a:ext>
            </a:extLst>
          </p:cNvPr>
          <p:cNvPicPr>
            <a:picLocks noChangeAspect="1"/>
          </p:cNvPicPr>
          <p:nvPr/>
        </p:nvPicPr>
        <p:blipFill>
          <a:blip r:embed="rId6"/>
          <a:stretch>
            <a:fillRect/>
          </a:stretch>
        </p:blipFill>
        <p:spPr>
          <a:xfrm>
            <a:off x="2557921" y="1696615"/>
            <a:ext cx="4285832" cy="3099318"/>
          </a:xfrm>
          <a:prstGeom prst="rect">
            <a:avLst/>
          </a:prstGeom>
        </p:spPr>
      </p:pic>
      <p:sp>
        <p:nvSpPr>
          <p:cNvPr id="7" name="正方形/長方形 6">
            <a:extLst>
              <a:ext uri="{FF2B5EF4-FFF2-40B4-BE49-F238E27FC236}">
                <a16:creationId xmlns:a16="http://schemas.microsoft.com/office/drawing/2014/main" id="{21CAAF79-DF2B-832A-9BC8-D34DB1EC5C81}"/>
              </a:ext>
            </a:extLst>
          </p:cNvPr>
          <p:cNvSpPr/>
          <p:nvPr/>
        </p:nvSpPr>
        <p:spPr>
          <a:xfrm>
            <a:off x="5742709" y="4329545"/>
            <a:ext cx="1101044" cy="46638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276A82A4-1DDE-6766-AD5E-5041D64A4175}"/>
              </a:ext>
            </a:extLst>
          </p:cNvPr>
          <p:cNvPicPr>
            <a:picLocks noChangeAspect="1"/>
          </p:cNvPicPr>
          <p:nvPr/>
        </p:nvPicPr>
        <p:blipFill>
          <a:blip r:embed="rId7"/>
          <a:stretch>
            <a:fillRect/>
          </a:stretch>
        </p:blipFill>
        <p:spPr>
          <a:xfrm>
            <a:off x="1473294" y="1388384"/>
            <a:ext cx="6299106" cy="336150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55904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6D19A-9333-E2D1-AD8D-8E8362D7E0B8}"/>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8429FF47-0700-4FF2-A5FB-656E28C1205C}"/>
              </a:ext>
            </a:extLst>
          </p:cNvPr>
          <p:cNvSpPr>
            <a:spLocks noGrp="1"/>
          </p:cNvSpPr>
          <p:nvPr>
            <p:ph type="title"/>
          </p:nvPr>
        </p:nvSpPr>
        <p:spPr/>
        <p:txBody>
          <a:bodyPr/>
          <a:lstStyle/>
          <a:p>
            <a:r>
              <a:rPr lang="ja-JP" altLang="ja-JP" sz="1800" b="1" dirty="0">
                <a:latin typeface="游ゴシック" panose="020B0400000000000000" pitchFamily="50" charset="-128"/>
                <a:ea typeface="游ゴシック" panose="020B0400000000000000" pitchFamily="50" charset="-128"/>
              </a:rPr>
              <a:t>デモのまとめ</a:t>
            </a:r>
            <a:endParaRPr lang="en-US" altLang="ja-JP" sz="1800" b="1" dirty="0">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BB6B7BB3-F653-9C88-4B9B-06393049E907}"/>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11</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FC3AD0EB-02E2-5C97-D503-8FE7926F0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C960873F-7E98-1D00-E128-658E43C2A923}"/>
              </a:ext>
            </a:extLst>
          </p:cNvPr>
          <p:cNvSpPr txBox="1"/>
          <p:nvPr/>
        </p:nvSpPr>
        <p:spPr>
          <a:xfrm>
            <a:off x="2593730" y="1385847"/>
            <a:ext cx="3956539" cy="307777"/>
          </a:xfrm>
          <a:prstGeom prst="rect">
            <a:avLst/>
          </a:prstGeom>
          <a:noFill/>
        </p:spPr>
        <p:txBody>
          <a:bodyPr wrap="square">
            <a:spAutoFit/>
          </a:bodyPr>
          <a:lstStyle/>
          <a:p>
            <a:r>
              <a:rPr lang="ja-JP" altLang="ja-JP" sz="1400" b="1" dirty="0">
                <a:effectLst/>
                <a:latin typeface="游ゴシック" panose="020B0400000000000000" pitchFamily="50" charset="-128"/>
                <a:ea typeface="游ゴシック" panose="020B0400000000000000" pitchFamily="50" charset="-128"/>
                <a:cs typeface="Times New Roman" panose="02020603050405020304" pitchFamily="18" charset="0"/>
              </a:rPr>
              <a:t>デモで紹介したアプリとプラグインの連携図</a:t>
            </a:r>
            <a:endParaRPr lang="ja-JP" altLang="en-US" sz="1400" b="1" dirty="0">
              <a:latin typeface="游ゴシック" panose="020B0400000000000000" pitchFamily="50" charset="-128"/>
              <a:ea typeface="游ゴシック" panose="020B0400000000000000" pitchFamily="50" charset="-128"/>
            </a:endParaRPr>
          </a:p>
        </p:txBody>
      </p:sp>
      <p:pic>
        <p:nvPicPr>
          <p:cNvPr id="12" name="図 11" descr="ロゴ, 会社名&#10;&#10;AI 生成コンテンツは誤りを含む可能性があります。">
            <a:extLst>
              <a:ext uri="{FF2B5EF4-FFF2-40B4-BE49-F238E27FC236}">
                <a16:creationId xmlns:a16="http://schemas.microsoft.com/office/drawing/2014/main" id="{89826EE5-8CE7-07E4-F6A0-EF7F529AF2DE}"/>
              </a:ext>
            </a:extLst>
          </p:cNvPr>
          <p:cNvPicPr>
            <a:picLocks noChangeAspect="1"/>
          </p:cNvPicPr>
          <p:nvPr/>
        </p:nvPicPr>
        <p:blipFill>
          <a:blip r:embed="rId4"/>
          <a:stretch>
            <a:fillRect/>
          </a:stretch>
        </p:blipFill>
        <p:spPr>
          <a:xfrm>
            <a:off x="654900" y="1728036"/>
            <a:ext cx="1198411" cy="843402"/>
          </a:xfrm>
          <a:prstGeom prst="rect">
            <a:avLst/>
          </a:prstGeom>
        </p:spPr>
      </p:pic>
      <p:grpSp>
        <p:nvGrpSpPr>
          <p:cNvPr id="17" name="グループ化 16">
            <a:extLst>
              <a:ext uri="{FF2B5EF4-FFF2-40B4-BE49-F238E27FC236}">
                <a16:creationId xmlns:a16="http://schemas.microsoft.com/office/drawing/2014/main" id="{ADA6CDBD-797F-7862-6027-2653AD6BEC53}"/>
              </a:ext>
            </a:extLst>
          </p:cNvPr>
          <p:cNvGrpSpPr/>
          <p:nvPr/>
        </p:nvGrpSpPr>
        <p:grpSpPr>
          <a:xfrm>
            <a:off x="1976512" y="2421558"/>
            <a:ext cx="5380345" cy="386369"/>
            <a:chOff x="2225359" y="2569268"/>
            <a:chExt cx="5251074" cy="386369"/>
          </a:xfrm>
        </p:grpSpPr>
        <p:sp>
          <p:nvSpPr>
            <p:cNvPr id="16" name="テキスト ボックス 15">
              <a:extLst>
                <a:ext uri="{FF2B5EF4-FFF2-40B4-BE49-F238E27FC236}">
                  <a16:creationId xmlns:a16="http://schemas.microsoft.com/office/drawing/2014/main" id="{85FE70E1-24D0-8086-16D7-8262F5CE21DD}"/>
                </a:ext>
              </a:extLst>
            </p:cNvPr>
            <p:cNvSpPr txBox="1"/>
            <p:nvPr/>
          </p:nvSpPr>
          <p:spPr>
            <a:xfrm>
              <a:off x="2225359" y="2569268"/>
              <a:ext cx="2126709"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ja-JP" altLang="en-US" sz="1400" b="1" dirty="0">
                  <a:solidFill>
                    <a:schemeClr val="tx1"/>
                  </a:solidFill>
                  <a:latin typeface="游ゴシック" panose="020B0400000000000000" pitchFamily="50" charset="-128"/>
                  <a:ea typeface="游ゴシック" panose="020B0400000000000000" pitchFamily="50" charset="-128"/>
                </a:rPr>
                <a:t>スケジュール</a:t>
              </a:r>
              <a:r>
                <a:rPr lang="ja-JP" altLang="ja-JP" sz="1400" b="1" dirty="0">
                  <a:solidFill>
                    <a:schemeClr val="tx1"/>
                  </a:solidFill>
                  <a:latin typeface="游ゴシック" panose="020B0400000000000000" pitchFamily="50" charset="-128"/>
                  <a:ea typeface="游ゴシック" panose="020B0400000000000000" pitchFamily="50" charset="-128"/>
                </a:rPr>
                <a:t>管理</a:t>
              </a:r>
              <a:r>
                <a:rPr lang="ja-JP" altLang="ja-JP" sz="1400" b="1"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アプリ</a:t>
              </a:r>
              <a:endParaRPr lang="ja-JP" altLang="en-US" sz="1400" b="1" dirty="0">
                <a:solidFill>
                  <a:schemeClr val="tx1"/>
                </a:solidFill>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947633F6-20FC-2CB5-BD03-60D84754418C}"/>
                </a:ext>
              </a:extLst>
            </p:cNvPr>
            <p:cNvSpPr txBox="1"/>
            <p:nvPr/>
          </p:nvSpPr>
          <p:spPr>
            <a:xfrm>
              <a:off x="4279523" y="2647860"/>
              <a:ext cx="3196910" cy="307777"/>
            </a:xfrm>
            <a:prstGeom prst="rect">
              <a:avLst/>
            </a:prstGeom>
            <a:noFill/>
          </p:spPr>
          <p:txBody>
            <a:bodyPr wrap="square">
              <a:spAutoFit/>
            </a:bodyPr>
            <a:lstStyle/>
            <a:p>
              <a:r>
                <a:rPr lang="en-US" altLang="ja-JP" sz="1400" b="1"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b="1" dirty="0">
                  <a:effectLst/>
                  <a:latin typeface="游ゴシック" panose="020B0400000000000000" pitchFamily="50" charset="-128"/>
                  <a:ea typeface="游ゴシック" panose="020B0400000000000000" pitchFamily="50" charset="-128"/>
                  <a:cs typeface="Times New Roman" panose="02020603050405020304" pitchFamily="18" charset="0"/>
                </a:rPr>
                <a:t>→　スケジュール登録・共有</a:t>
              </a:r>
              <a:endParaRPr lang="ja-JP" altLang="en-US" sz="1400" b="1" dirty="0">
                <a:latin typeface="游ゴシック" panose="020B0400000000000000" pitchFamily="50" charset="-128"/>
                <a:ea typeface="游ゴシック" panose="020B0400000000000000" pitchFamily="50" charset="-128"/>
              </a:endParaRPr>
            </a:p>
          </p:txBody>
        </p:sp>
      </p:grpSp>
      <p:sp>
        <p:nvSpPr>
          <p:cNvPr id="23" name="テキスト ボックス 22">
            <a:extLst>
              <a:ext uri="{FF2B5EF4-FFF2-40B4-BE49-F238E27FC236}">
                <a16:creationId xmlns:a16="http://schemas.microsoft.com/office/drawing/2014/main" id="{85210122-F6F1-D67A-0E52-ADE9FAB15B82}"/>
              </a:ext>
            </a:extLst>
          </p:cNvPr>
          <p:cNvSpPr txBox="1"/>
          <p:nvPr/>
        </p:nvSpPr>
        <p:spPr>
          <a:xfrm>
            <a:off x="1254105" y="4127871"/>
            <a:ext cx="6646232" cy="646331"/>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ja-JP" altLang="ja-JP" b="1">
                <a:solidFill>
                  <a:schemeClr val="tx1"/>
                </a:solidFill>
                <a:latin typeface="游ゴシック" panose="020B0400000000000000" pitchFamily="50" charset="-128"/>
                <a:ea typeface="游ゴシック" panose="020B0400000000000000" pitchFamily="50" charset="-128"/>
              </a:rPr>
              <a:t>デモンストレーションは以上となります。</a:t>
            </a:r>
            <a:endParaRPr lang="en-US" altLang="ja-JP" b="1">
              <a:solidFill>
                <a:schemeClr val="tx1"/>
              </a:solidFill>
              <a:latin typeface="游ゴシック" panose="020B0400000000000000" pitchFamily="50" charset="-128"/>
              <a:ea typeface="游ゴシック" panose="020B0400000000000000" pitchFamily="50" charset="-128"/>
            </a:endParaRPr>
          </a:p>
          <a:p>
            <a:pPr algn="ctr"/>
            <a:r>
              <a:rPr lang="ja-JP" altLang="ja-JP" b="1">
                <a:solidFill>
                  <a:schemeClr val="tx1"/>
                </a:solidFill>
                <a:latin typeface="游ゴシック" panose="020B0400000000000000" pitchFamily="50" charset="-128"/>
                <a:ea typeface="游ゴシック" panose="020B0400000000000000" pitchFamily="50" charset="-128"/>
              </a:rPr>
              <a:t>ご清聴ありがとうございました</a:t>
            </a:r>
            <a:endParaRPr lang="ja-JP" altLang="en-US" sz="1400" b="1">
              <a:solidFill>
                <a:schemeClr val="tx1"/>
              </a:solidFill>
              <a:latin typeface="游ゴシック" panose="020B0400000000000000" pitchFamily="50" charset="-128"/>
              <a:ea typeface="游ゴシック" panose="020B0400000000000000" pitchFamily="50" charset="-128"/>
            </a:endParaRPr>
          </a:p>
        </p:txBody>
      </p:sp>
      <p:pic>
        <p:nvPicPr>
          <p:cNvPr id="3" name="Picture 4">
            <a:extLst>
              <a:ext uri="{FF2B5EF4-FFF2-40B4-BE49-F238E27FC236}">
                <a16:creationId xmlns:a16="http://schemas.microsoft.com/office/drawing/2014/main" id="{C9422FC1-6ADE-893D-3924-E72985BFA1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グループ化 10">
            <a:extLst>
              <a:ext uri="{FF2B5EF4-FFF2-40B4-BE49-F238E27FC236}">
                <a16:creationId xmlns:a16="http://schemas.microsoft.com/office/drawing/2014/main" id="{CB54D445-59F3-5EFD-EBF7-33DD7C6A9332}"/>
              </a:ext>
            </a:extLst>
          </p:cNvPr>
          <p:cNvGrpSpPr/>
          <p:nvPr/>
        </p:nvGrpSpPr>
        <p:grpSpPr>
          <a:xfrm>
            <a:off x="1976512" y="1501549"/>
            <a:ext cx="6641229" cy="1252903"/>
            <a:chOff x="1976512" y="1501549"/>
            <a:chExt cx="6641229" cy="1252903"/>
          </a:xfrm>
        </p:grpSpPr>
        <p:grpSp>
          <p:nvGrpSpPr>
            <p:cNvPr id="15" name="グループ化 14">
              <a:extLst>
                <a:ext uri="{FF2B5EF4-FFF2-40B4-BE49-F238E27FC236}">
                  <a16:creationId xmlns:a16="http://schemas.microsoft.com/office/drawing/2014/main" id="{F6FC0962-3E95-3F88-57B7-255454D54AC9}"/>
                </a:ext>
              </a:extLst>
            </p:cNvPr>
            <p:cNvGrpSpPr/>
            <p:nvPr/>
          </p:nvGrpSpPr>
          <p:grpSpPr>
            <a:xfrm>
              <a:off x="1976512" y="1841960"/>
              <a:ext cx="5676312" cy="330095"/>
              <a:chOff x="2096088" y="1989670"/>
              <a:chExt cx="5676312" cy="330095"/>
            </a:xfrm>
          </p:grpSpPr>
          <p:sp>
            <p:nvSpPr>
              <p:cNvPr id="22" name="テキスト ボックス 21">
                <a:extLst>
                  <a:ext uri="{FF2B5EF4-FFF2-40B4-BE49-F238E27FC236}">
                    <a16:creationId xmlns:a16="http://schemas.microsoft.com/office/drawing/2014/main" id="{AC7B5A6B-9A7D-D096-C802-E5B7C7F35512}"/>
                  </a:ext>
                </a:extLst>
              </p:cNvPr>
              <p:cNvSpPr txBox="1"/>
              <p:nvPr/>
            </p:nvSpPr>
            <p:spPr>
              <a:xfrm>
                <a:off x="2096088" y="1989670"/>
                <a:ext cx="2183436"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ja-JP" altLang="en-US" sz="1400" b="1" dirty="0">
                    <a:solidFill>
                      <a:schemeClr val="tx1"/>
                    </a:solidFill>
                    <a:latin typeface="游ゴシック" panose="020B0400000000000000" pitchFamily="50" charset="-128"/>
                    <a:ea typeface="游ゴシック" panose="020B0400000000000000" pitchFamily="50" charset="-128"/>
                  </a:rPr>
                  <a:t>利用者・患者管理アプリ</a:t>
                </a:r>
              </a:p>
            </p:txBody>
          </p:sp>
          <p:sp>
            <p:nvSpPr>
              <p:cNvPr id="20" name="テキスト ボックス 19">
                <a:extLst>
                  <a:ext uri="{FF2B5EF4-FFF2-40B4-BE49-F238E27FC236}">
                    <a16:creationId xmlns:a16="http://schemas.microsoft.com/office/drawing/2014/main" id="{9EB9F8F2-019C-3DCB-EA9C-2BFF3CD193A3}"/>
                  </a:ext>
                </a:extLst>
              </p:cNvPr>
              <p:cNvSpPr txBox="1"/>
              <p:nvPr/>
            </p:nvSpPr>
            <p:spPr>
              <a:xfrm>
                <a:off x="4318969" y="2011988"/>
                <a:ext cx="3453431" cy="307777"/>
              </a:xfrm>
              <a:prstGeom prst="rect">
                <a:avLst/>
              </a:prstGeom>
              <a:noFill/>
            </p:spPr>
            <p:txBody>
              <a:bodyPr wrap="square">
                <a:spAutoFit/>
              </a:bodyPr>
              <a:lstStyle/>
              <a:p>
                <a:pPr>
                  <a:buNone/>
                </a:pPr>
                <a:r>
                  <a:rPr lang="ja-JP" altLang="en-US" sz="1400" b="1" dirty="0">
                    <a:latin typeface="游ゴシック" panose="020B0400000000000000" pitchFamily="50" charset="-128"/>
                    <a:ea typeface="游ゴシック" panose="020B0400000000000000" pitchFamily="50" charset="-128"/>
                    <a:cs typeface="Times New Roman" panose="02020603050405020304" pitchFamily="18" charset="0"/>
                  </a:rPr>
                  <a:t>→ 　利用者・患者様の登録</a:t>
                </a:r>
                <a:endParaRPr lang="ja-JP" altLang="ja-JP" sz="14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grpSp>
        <p:pic>
          <p:nvPicPr>
            <p:cNvPr id="7" name="図 6" descr="ノートパソコンを使っている女性&#10;&#10;AI 生成コンテンツは誤りを含む可能性があります。">
              <a:extLst>
                <a:ext uri="{FF2B5EF4-FFF2-40B4-BE49-F238E27FC236}">
                  <a16:creationId xmlns:a16="http://schemas.microsoft.com/office/drawing/2014/main" id="{0D850FB2-5BE8-6E8E-9EA7-B20254D0A71A}"/>
                </a:ext>
              </a:extLst>
            </p:cNvPr>
            <p:cNvPicPr>
              <a:picLocks noChangeAspect="1"/>
            </p:cNvPicPr>
            <p:nvPr/>
          </p:nvPicPr>
          <p:blipFill>
            <a:blip r:embed="rId6"/>
            <a:stretch>
              <a:fillRect/>
            </a:stretch>
          </p:blipFill>
          <p:spPr>
            <a:xfrm>
              <a:off x="6738386" y="1501549"/>
              <a:ext cx="1879355" cy="1252903"/>
            </a:xfrm>
            <a:prstGeom prst="rect">
              <a:avLst/>
            </a:prstGeom>
          </p:spPr>
        </p:pic>
      </p:grpSp>
      <p:grpSp>
        <p:nvGrpSpPr>
          <p:cNvPr id="25" name="グループ化 24">
            <a:extLst>
              <a:ext uri="{FF2B5EF4-FFF2-40B4-BE49-F238E27FC236}">
                <a16:creationId xmlns:a16="http://schemas.microsoft.com/office/drawing/2014/main" id="{F14F3EB3-D601-4789-6303-206735F6DEB2}"/>
              </a:ext>
            </a:extLst>
          </p:cNvPr>
          <p:cNvGrpSpPr/>
          <p:nvPr/>
        </p:nvGrpSpPr>
        <p:grpSpPr>
          <a:xfrm>
            <a:off x="1976511" y="2814234"/>
            <a:ext cx="6641229" cy="1252903"/>
            <a:chOff x="1976511" y="2814234"/>
            <a:chExt cx="6641229" cy="1252903"/>
          </a:xfrm>
        </p:grpSpPr>
        <p:grpSp>
          <p:nvGrpSpPr>
            <p:cNvPr id="21" name="グループ化 20">
              <a:extLst>
                <a:ext uri="{FF2B5EF4-FFF2-40B4-BE49-F238E27FC236}">
                  <a16:creationId xmlns:a16="http://schemas.microsoft.com/office/drawing/2014/main" id="{2C679407-E2AC-9346-B84C-EC1885B347B1}"/>
                </a:ext>
              </a:extLst>
            </p:cNvPr>
            <p:cNvGrpSpPr/>
            <p:nvPr/>
          </p:nvGrpSpPr>
          <p:grpSpPr>
            <a:xfrm>
              <a:off x="1976511" y="3063459"/>
              <a:ext cx="4958861" cy="350226"/>
              <a:chOff x="2214089" y="3211169"/>
              <a:chExt cx="4891880" cy="350226"/>
            </a:xfrm>
          </p:grpSpPr>
          <p:sp>
            <p:nvSpPr>
              <p:cNvPr id="18" name="テキスト ボックス 17">
                <a:extLst>
                  <a:ext uri="{FF2B5EF4-FFF2-40B4-BE49-F238E27FC236}">
                    <a16:creationId xmlns:a16="http://schemas.microsoft.com/office/drawing/2014/main" id="{7B72525E-7C08-F536-C2FA-64A7725C81EA}"/>
                  </a:ext>
                </a:extLst>
              </p:cNvPr>
              <p:cNvSpPr txBox="1"/>
              <p:nvPr/>
            </p:nvSpPr>
            <p:spPr>
              <a:xfrm>
                <a:off x="2214089" y="3211169"/>
                <a:ext cx="2127738"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ja-JP" altLang="en-US" sz="1400" b="1" dirty="0">
                    <a:solidFill>
                      <a:schemeClr val="tx1"/>
                    </a:solidFill>
                    <a:latin typeface="游ゴシック" panose="020B0400000000000000" pitchFamily="50" charset="-128"/>
                    <a:ea typeface="游ゴシック" panose="020B0400000000000000" pitchFamily="50" charset="-128"/>
                  </a:rPr>
                  <a:t>サービス記録アプリ</a:t>
                </a:r>
              </a:p>
            </p:txBody>
          </p:sp>
          <p:sp>
            <p:nvSpPr>
              <p:cNvPr id="29" name="テキスト ボックス 28">
                <a:extLst>
                  <a:ext uri="{FF2B5EF4-FFF2-40B4-BE49-F238E27FC236}">
                    <a16:creationId xmlns:a16="http://schemas.microsoft.com/office/drawing/2014/main" id="{3450A0BE-F2CA-8682-BA3B-8D8A1301D561}"/>
                  </a:ext>
                </a:extLst>
              </p:cNvPr>
              <p:cNvSpPr txBox="1"/>
              <p:nvPr/>
            </p:nvSpPr>
            <p:spPr>
              <a:xfrm>
                <a:off x="4341829" y="3253618"/>
                <a:ext cx="2764140" cy="307777"/>
              </a:xfrm>
              <a:prstGeom prst="rect">
                <a:avLst/>
              </a:prstGeom>
              <a:noFill/>
            </p:spPr>
            <p:txBody>
              <a:bodyPr wrap="square" rtlCol="0">
                <a:spAutoFit/>
              </a:bodyPr>
              <a:lstStyle/>
              <a:p>
                <a:r>
                  <a:rPr lang="ja-JP" altLang="en-US" sz="1400" b="1" dirty="0">
                    <a:latin typeface="游ゴシック" panose="020B0400000000000000" pitchFamily="50" charset="-128"/>
                    <a:ea typeface="游ゴシック" panose="020B0400000000000000" pitchFamily="50" charset="-128"/>
                  </a:rPr>
                  <a:t>→　</a:t>
                </a:r>
                <a:r>
                  <a:rPr lang="ja-JP" altLang="ja-JP" sz="1400" b="1" dirty="0">
                    <a:latin typeface="游ゴシック" panose="020B0400000000000000" pitchFamily="50" charset="-128"/>
                    <a:ea typeface="游ゴシック" panose="020B0400000000000000" pitchFamily="50" charset="-128"/>
                  </a:rPr>
                  <a:t>日々の記録</a:t>
                </a:r>
                <a:r>
                  <a:rPr lang="ja-JP" altLang="en-US" sz="1400" b="1" dirty="0">
                    <a:latin typeface="游ゴシック" panose="020B0400000000000000" pitchFamily="50" charset="-128"/>
                    <a:ea typeface="游ゴシック" panose="020B0400000000000000" pitchFamily="50" charset="-128"/>
                  </a:rPr>
                  <a:t>・</a:t>
                </a:r>
                <a:r>
                  <a:rPr lang="ja-JP" altLang="ja-JP" sz="1400" b="1" dirty="0">
                    <a:latin typeface="游ゴシック" panose="020B0400000000000000" pitchFamily="50" charset="-128"/>
                    <a:ea typeface="游ゴシック" panose="020B0400000000000000" pitchFamily="50" charset="-128"/>
                  </a:rPr>
                  <a:t>報告書作成</a:t>
                </a:r>
                <a:endParaRPr lang="ja-JP" altLang="ja-JP" sz="1400" b="1"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grpSp>
        <p:pic>
          <p:nvPicPr>
            <p:cNvPr id="10" name="図 9" descr="文字の書かれた紙&#10;&#10;AI 生成コンテンツは誤りを含む可能性があります。">
              <a:extLst>
                <a:ext uri="{FF2B5EF4-FFF2-40B4-BE49-F238E27FC236}">
                  <a16:creationId xmlns:a16="http://schemas.microsoft.com/office/drawing/2014/main" id="{5F61EB6E-8015-4738-3D9A-FB8BD1B4B60C}"/>
                </a:ext>
              </a:extLst>
            </p:cNvPr>
            <p:cNvPicPr>
              <a:picLocks noChangeAspect="1"/>
            </p:cNvPicPr>
            <p:nvPr/>
          </p:nvPicPr>
          <p:blipFill>
            <a:blip r:embed="rId7"/>
            <a:stretch>
              <a:fillRect/>
            </a:stretch>
          </p:blipFill>
          <p:spPr>
            <a:xfrm>
              <a:off x="6738385" y="2814234"/>
              <a:ext cx="1879355" cy="1252903"/>
            </a:xfrm>
            <a:prstGeom prst="rect">
              <a:avLst/>
            </a:prstGeom>
          </p:spPr>
        </p:pic>
      </p:grpSp>
      <p:sp>
        <p:nvSpPr>
          <p:cNvPr id="13" name="テキスト ボックス 12">
            <a:extLst>
              <a:ext uri="{FF2B5EF4-FFF2-40B4-BE49-F238E27FC236}">
                <a16:creationId xmlns:a16="http://schemas.microsoft.com/office/drawing/2014/main" id="{B48BA73C-9FFA-6A21-CCB9-93D42C27C4A6}"/>
              </a:ext>
            </a:extLst>
          </p:cNvPr>
          <p:cNvSpPr txBox="1"/>
          <p:nvPr/>
        </p:nvSpPr>
        <p:spPr>
          <a:xfrm>
            <a:off x="1254105" y="3665254"/>
            <a:ext cx="5534884" cy="461665"/>
          </a:xfrm>
          <a:prstGeom prst="rect">
            <a:avLst/>
          </a:prstGeom>
          <a:noFill/>
        </p:spPr>
        <p:txBody>
          <a:bodyPr wrap="square">
            <a:spAutoFit/>
          </a:bodyPr>
          <a:lstStyle/>
          <a:p>
            <a:r>
              <a:rPr lang="en-US" altLang="ja-JP" sz="1200" b="1" dirty="0">
                <a:latin typeface="游ゴシック" panose="020B0400000000000000" pitchFamily="50" charset="-128"/>
                <a:ea typeface="游ゴシック" panose="020B0400000000000000" pitchFamily="50" charset="-128"/>
              </a:rPr>
              <a:t>kintone</a:t>
            </a:r>
            <a:r>
              <a:rPr lang="ja-JP" altLang="ja-JP" sz="1200" b="1" dirty="0">
                <a:latin typeface="游ゴシック" panose="020B0400000000000000" pitchFamily="50" charset="-128"/>
                <a:ea typeface="游ゴシック" panose="020B0400000000000000" pitchFamily="50" charset="-128"/>
              </a:rPr>
              <a:t>という一つのプラットフォーム上で、切れ目なく連携していることをお分かりいただけたかと思います</a:t>
            </a:r>
            <a:endParaRPr lang="ja-JP" altLang="en-US" sz="12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94183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58738-9314-7361-CF81-3CA47F70A377}"/>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5B01140E-0901-E916-55FE-B823F7621DAA}"/>
              </a:ext>
            </a:extLst>
          </p:cNvPr>
          <p:cNvSpPr>
            <a:spLocks noGrp="1"/>
          </p:cNvSpPr>
          <p:nvPr>
            <p:ph type="title"/>
          </p:nvPr>
        </p:nvSpPr>
        <p:spPr>
          <a:xfrm>
            <a:off x="1420090" y="718663"/>
            <a:ext cx="6269183" cy="581826"/>
          </a:xfrm>
        </p:spPr>
        <p:txBody>
          <a:bodyPr/>
          <a:lstStyle/>
          <a:p>
            <a:r>
              <a:rPr lang="ja-JP" altLang="en-US" sz="1800" b="1" dirty="0">
                <a:latin typeface="游ゴシック" panose="020B0400000000000000" pitchFamily="50" charset="-128"/>
                <a:ea typeface="游ゴシック" panose="020B0400000000000000" pitchFamily="50" charset="-128"/>
              </a:rPr>
              <a:t>デモシナリオ</a:t>
            </a:r>
          </a:p>
        </p:txBody>
      </p:sp>
      <p:sp>
        <p:nvSpPr>
          <p:cNvPr id="2" name="スライド番号プレースホルダー 1">
            <a:extLst>
              <a:ext uri="{FF2B5EF4-FFF2-40B4-BE49-F238E27FC236}">
                <a16:creationId xmlns:a16="http://schemas.microsoft.com/office/drawing/2014/main" id="{87791FA2-AED1-9A03-1956-0FC809B67FE8}"/>
              </a:ext>
            </a:extLst>
          </p:cNvPr>
          <p:cNvSpPr>
            <a:spLocks noGrp="1"/>
          </p:cNvSpPr>
          <p:nvPr>
            <p:ph type="sldNum" sz="quarter" idx="4"/>
          </p:nvPr>
        </p:nvSpPr>
        <p:spPr/>
        <p:txBody>
          <a:bodyPr/>
          <a:lstStyle/>
          <a:p>
            <a:fld id="{826ED362-CBD0-1944-A034-AEAF02C224DA}" type="slidenum">
              <a:rPr lang="ja-JP" altLang="en-US" smtClean="0"/>
              <a:pPr/>
              <a:t>2</a:t>
            </a:fld>
            <a:endParaRPr lang="ja-JP" altLang="en-US"/>
          </a:p>
        </p:txBody>
      </p:sp>
      <p:pic>
        <p:nvPicPr>
          <p:cNvPr id="9" name="Picture 2">
            <a:extLst>
              <a:ext uri="{FF2B5EF4-FFF2-40B4-BE49-F238E27FC236}">
                <a16:creationId xmlns:a16="http://schemas.microsoft.com/office/drawing/2014/main" id="{00B4381A-C810-AA2D-6114-8AE26F6C1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26E778A5-9B6C-2461-0D2F-457A8E7754C3}"/>
              </a:ext>
            </a:extLst>
          </p:cNvPr>
          <p:cNvSpPr txBox="1"/>
          <p:nvPr/>
        </p:nvSpPr>
        <p:spPr>
          <a:xfrm>
            <a:off x="586426" y="1379471"/>
            <a:ext cx="7871518" cy="461665"/>
          </a:xfrm>
          <a:prstGeom prst="rect">
            <a:avLst/>
          </a:prstGeom>
          <a:noFill/>
        </p:spPr>
        <p:txBody>
          <a:bodyPr wrap="square">
            <a:spAutoFit/>
          </a:bodyPr>
          <a:lstStyle/>
          <a:p>
            <a:r>
              <a:rPr lang="ja-JP" altLang="ja-JP" sz="1200" b="1" dirty="0">
                <a:latin typeface="游ゴシック" panose="020B0400000000000000" pitchFamily="50" charset="-128"/>
                <a:ea typeface="游ゴシック" panose="020B0400000000000000" pitchFamily="50" charset="-128"/>
              </a:rPr>
              <a:t>「記録」「スケジュール」「報告」という一連の業務フローを、</a:t>
            </a:r>
            <a:r>
              <a:rPr lang="en-US" altLang="ja-JP" sz="1200" b="1" dirty="0">
                <a:latin typeface="游ゴシック" panose="020B0400000000000000" pitchFamily="50" charset="-128"/>
                <a:ea typeface="游ゴシック" panose="020B0400000000000000" pitchFamily="50" charset="-128"/>
              </a:rPr>
              <a:t>kintone</a:t>
            </a:r>
            <a:r>
              <a:rPr lang="ja-JP" altLang="ja-JP" sz="1200" b="1" dirty="0">
                <a:latin typeface="游ゴシック" panose="020B0400000000000000" pitchFamily="50" charset="-128"/>
                <a:ea typeface="游ゴシック" panose="020B0400000000000000" pitchFamily="50" charset="-128"/>
              </a:rPr>
              <a:t>アプリと</a:t>
            </a:r>
            <a:r>
              <a:rPr lang="en-US" altLang="ja-JP" sz="1200" b="1" dirty="0">
                <a:latin typeface="游ゴシック" panose="020B0400000000000000" pitchFamily="50" charset="-128"/>
                <a:ea typeface="游ゴシック" panose="020B0400000000000000" pitchFamily="50" charset="-128"/>
              </a:rPr>
              <a:t>RICOH</a:t>
            </a:r>
            <a:r>
              <a:rPr lang="ja-JP" altLang="ja-JP" sz="1200" b="1" dirty="0">
                <a:latin typeface="游ゴシック" panose="020B0400000000000000" pitchFamily="50" charset="-128"/>
                <a:ea typeface="游ゴシック" panose="020B0400000000000000" pitchFamily="50" charset="-128"/>
              </a:rPr>
              <a:t>無償プラグインでいかにシームレスに、かつ効率的に行えるかを</a:t>
            </a:r>
            <a:r>
              <a:rPr lang="ja-JP" altLang="en-US" sz="1200" b="1" dirty="0">
                <a:latin typeface="游ゴシック" panose="020B0400000000000000" pitchFamily="50" charset="-128"/>
                <a:ea typeface="游ゴシック" panose="020B0400000000000000" pitchFamily="50" charset="-128"/>
              </a:rPr>
              <a:t>を体感してもらうことが目的</a:t>
            </a:r>
          </a:p>
        </p:txBody>
      </p:sp>
      <p:sp>
        <p:nvSpPr>
          <p:cNvPr id="6" name="テキスト ボックス 5">
            <a:extLst>
              <a:ext uri="{FF2B5EF4-FFF2-40B4-BE49-F238E27FC236}">
                <a16:creationId xmlns:a16="http://schemas.microsoft.com/office/drawing/2014/main" id="{48D5345B-822D-D655-BD53-EDBBFB32915C}"/>
              </a:ext>
            </a:extLst>
          </p:cNvPr>
          <p:cNvSpPr txBox="1"/>
          <p:nvPr/>
        </p:nvSpPr>
        <p:spPr>
          <a:xfrm>
            <a:off x="586426" y="1944033"/>
            <a:ext cx="1392702" cy="307777"/>
          </a:xfrm>
          <a:prstGeom prst="rect">
            <a:avLst/>
          </a:prstGeom>
          <a:noFill/>
        </p:spPr>
        <p:txBody>
          <a:bodyPr wrap="square">
            <a:spAutoFit/>
          </a:bodyPr>
          <a:lstStyle/>
          <a:p>
            <a:r>
              <a:rPr lang="en-US" altLang="ja-JP" sz="1400" b="1"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1400" b="1" dirty="0">
                <a:effectLst/>
                <a:latin typeface="游ゴシック" panose="020B0400000000000000" pitchFamily="50" charset="-128"/>
                <a:ea typeface="游ゴシック" panose="020B0400000000000000" pitchFamily="50" charset="-128"/>
                <a:cs typeface="Times New Roman" panose="02020603050405020304" pitchFamily="18" charset="0"/>
              </a:rPr>
              <a:t>フロー図</a:t>
            </a:r>
            <a:r>
              <a:rPr lang="en-US" altLang="ja-JP" sz="1400" b="1" dirty="0">
                <a:effectLst/>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en-US" sz="1400" b="1" dirty="0">
              <a:latin typeface="游ゴシック" panose="020B0400000000000000" pitchFamily="50" charset="-128"/>
              <a:ea typeface="游ゴシック" panose="020B0400000000000000" pitchFamily="50" charset="-128"/>
            </a:endParaRPr>
          </a:p>
        </p:txBody>
      </p:sp>
      <p:pic>
        <p:nvPicPr>
          <p:cNvPr id="5" name="Picture 4">
            <a:extLst>
              <a:ext uri="{FF2B5EF4-FFF2-40B4-BE49-F238E27FC236}">
                <a16:creationId xmlns:a16="http://schemas.microsoft.com/office/drawing/2014/main" id="{AEA9DFDF-A172-E410-3157-BD29419E8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グループ化 32">
            <a:extLst>
              <a:ext uri="{FF2B5EF4-FFF2-40B4-BE49-F238E27FC236}">
                <a16:creationId xmlns:a16="http://schemas.microsoft.com/office/drawing/2014/main" id="{4C3D2938-C403-C634-3E4B-05D70ADA0F3F}"/>
              </a:ext>
            </a:extLst>
          </p:cNvPr>
          <p:cNvGrpSpPr/>
          <p:nvPr/>
        </p:nvGrpSpPr>
        <p:grpSpPr>
          <a:xfrm>
            <a:off x="4649490" y="2579213"/>
            <a:ext cx="1858610" cy="1634878"/>
            <a:chOff x="6828591" y="2425042"/>
            <a:chExt cx="2009868" cy="1777568"/>
          </a:xfrm>
        </p:grpSpPr>
        <p:sp>
          <p:nvSpPr>
            <p:cNvPr id="20" name="テキスト ボックス 19">
              <a:extLst>
                <a:ext uri="{FF2B5EF4-FFF2-40B4-BE49-F238E27FC236}">
                  <a16:creationId xmlns:a16="http://schemas.microsoft.com/office/drawing/2014/main" id="{2677A95C-4B34-54AD-7421-0C7AF20B95D8}"/>
                </a:ext>
              </a:extLst>
            </p:cNvPr>
            <p:cNvSpPr txBox="1"/>
            <p:nvPr/>
          </p:nvSpPr>
          <p:spPr>
            <a:xfrm>
              <a:off x="6873803" y="3901435"/>
              <a:ext cx="1690252" cy="301175"/>
            </a:xfrm>
            <a:prstGeom prst="rect">
              <a:avLst/>
            </a:prstGeom>
            <a:noFill/>
          </p:spPr>
          <p:txBody>
            <a:bodyPr wrap="square" rtlCol="0">
              <a:spAutoFit/>
            </a:bodyPr>
            <a:lstStyle/>
            <a:p>
              <a:pPr algn="ctr"/>
              <a:r>
                <a:rPr kumimoji="1" lang="ja-JP" altLang="en-US" sz="1200" dirty="0"/>
                <a:t>サービス記録の入力</a:t>
              </a:r>
            </a:p>
          </p:txBody>
        </p:sp>
        <p:pic>
          <p:nvPicPr>
            <p:cNvPr id="29" name="図 28" descr="デスクの上のラップトップを使っている人&#10;&#10;AI 生成コンテンツは誤りを含む可能性があります。">
              <a:extLst>
                <a:ext uri="{FF2B5EF4-FFF2-40B4-BE49-F238E27FC236}">
                  <a16:creationId xmlns:a16="http://schemas.microsoft.com/office/drawing/2014/main" id="{C476512C-2D84-8C0F-2664-65A4EC93BCAB}"/>
                </a:ext>
              </a:extLst>
            </p:cNvPr>
            <p:cNvPicPr>
              <a:picLocks noChangeAspect="1"/>
            </p:cNvPicPr>
            <p:nvPr/>
          </p:nvPicPr>
          <p:blipFill>
            <a:blip r:embed="rId5"/>
            <a:stretch>
              <a:fillRect/>
            </a:stretch>
          </p:blipFill>
          <p:spPr>
            <a:xfrm>
              <a:off x="6828591" y="2425042"/>
              <a:ext cx="2009868" cy="1340586"/>
            </a:xfrm>
            <a:prstGeom prst="rect">
              <a:avLst/>
            </a:prstGeom>
          </p:spPr>
          <p:style>
            <a:lnRef idx="2">
              <a:schemeClr val="dk1"/>
            </a:lnRef>
            <a:fillRef idx="1">
              <a:schemeClr val="lt1"/>
            </a:fillRef>
            <a:effectRef idx="0">
              <a:schemeClr val="dk1"/>
            </a:effectRef>
            <a:fontRef idx="minor">
              <a:schemeClr val="dk1"/>
            </a:fontRef>
          </p:style>
        </p:pic>
      </p:grpSp>
      <p:grpSp>
        <p:nvGrpSpPr>
          <p:cNvPr id="13" name="グループ化 12">
            <a:extLst>
              <a:ext uri="{FF2B5EF4-FFF2-40B4-BE49-F238E27FC236}">
                <a16:creationId xmlns:a16="http://schemas.microsoft.com/office/drawing/2014/main" id="{6BC8EDC3-7D65-018B-DD1E-549AC537FA24}"/>
              </a:ext>
            </a:extLst>
          </p:cNvPr>
          <p:cNvGrpSpPr/>
          <p:nvPr/>
        </p:nvGrpSpPr>
        <p:grpSpPr>
          <a:xfrm>
            <a:off x="529033" y="2579212"/>
            <a:ext cx="1858609" cy="1815845"/>
            <a:chOff x="671040" y="2571750"/>
            <a:chExt cx="2047287" cy="1946074"/>
          </a:xfrm>
        </p:grpSpPr>
        <p:pic>
          <p:nvPicPr>
            <p:cNvPr id="8" name="図 7" descr="ノートパソコンを使っている女性&#10;&#10;AI 生成コンテンツは誤りを含む可能性があります。">
              <a:extLst>
                <a:ext uri="{FF2B5EF4-FFF2-40B4-BE49-F238E27FC236}">
                  <a16:creationId xmlns:a16="http://schemas.microsoft.com/office/drawing/2014/main" id="{BB3C344B-42F5-3B6F-42D8-AF53AAE948AF}"/>
                </a:ext>
              </a:extLst>
            </p:cNvPr>
            <p:cNvPicPr>
              <a:picLocks noChangeAspect="1"/>
            </p:cNvPicPr>
            <p:nvPr/>
          </p:nvPicPr>
          <p:blipFill>
            <a:blip r:embed="rId6"/>
            <a:stretch>
              <a:fillRect/>
            </a:stretch>
          </p:blipFill>
          <p:spPr>
            <a:xfrm>
              <a:off x="707448" y="2571750"/>
              <a:ext cx="2010879" cy="1340586"/>
            </a:xfrm>
            <a:prstGeom prst="rect">
              <a:avLst/>
            </a:prstGeom>
          </p:spPr>
          <p:style>
            <a:lnRef idx="2">
              <a:schemeClr val="dk1"/>
            </a:lnRef>
            <a:fillRef idx="1">
              <a:schemeClr val="lt1"/>
            </a:fillRef>
            <a:effectRef idx="0">
              <a:schemeClr val="dk1"/>
            </a:effectRef>
            <a:fontRef idx="minor">
              <a:schemeClr val="dk1"/>
            </a:fontRef>
          </p:style>
        </p:pic>
        <p:sp>
          <p:nvSpPr>
            <p:cNvPr id="11" name="テキスト ボックス 10">
              <a:extLst>
                <a:ext uri="{FF2B5EF4-FFF2-40B4-BE49-F238E27FC236}">
                  <a16:creationId xmlns:a16="http://schemas.microsoft.com/office/drawing/2014/main" id="{78AF712B-E0E8-42FC-E440-B5C3B861A6EC}"/>
                </a:ext>
              </a:extLst>
            </p:cNvPr>
            <p:cNvSpPr txBox="1"/>
            <p:nvPr/>
          </p:nvSpPr>
          <p:spPr>
            <a:xfrm>
              <a:off x="671040" y="4023049"/>
              <a:ext cx="2047287" cy="494775"/>
            </a:xfrm>
            <a:prstGeom prst="rect">
              <a:avLst/>
            </a:prstGeom>
            <a:noFill/>
          </p:spPr>
          <p:txBody>
            <a:bodyPr wrap="square">
              <a:spAutoFit/>
            </a:bodyPr>
            <a:lstStyle/>
            <a:p>
              <a:pPr algn="ctr"/>
              <a:r>
                <a:rPr kumimoji="1" lang="ja-JP" altLang="en-US" sz="1200" dirty="0"/>
                <a:t>新しい利用者様の</a:t>
              </a:r>
              <a:endParaRPr kumimoji="1" lang="en-US" altLang="ja-JP" sz="1200" dirty="0"/>
            </a:p>
            <a:p>
              <a:pPr algn="ctr"/>
              <a:r>
                <a:rPr kumimoji="1" lang="ja-JP" altLang="en-US" sz="1200" dirty="0"/>
                <a:t>情報登録</a:t>
              </a:r>
            </a:p>
          </p:txBody>
        </p:sp>
      </p:grpSp>
      <p:grpSp>
        <p:nvGrpSpPr>
          <p:cNvPr id="23" name="グループ化 22">
            <a:extLst>
              <a:ext uri="{FF2B5EF4-FFF2-40B4-BE49-F238E27FC236}">
                <a16:creationId xmlns:a16="http://schemas.microsoft.com/office/drawing/2014/main" id="{AD824AA0-07BF-6D48-FFC0-574086468348}"/>
              </a:ext>
            </a:extLst>
          </p:cNvPr>
          <p:cNvGrpSpPr/>
          <p:nvPr/>
        </p:nvGrpSpPr>
        <p:grpSpPr>
          <a:xfrm>
            <a:off x="2559697" y="2579212"/>
            <a:ext cx="1875930" cy="1612643"/>
            <a:chOff x="2696071" y="2540026"/>
            <a:chExt cx="1875930" cy="1612643"/>
          </a:xfrm>
        </p:grpSpPr>
        <p:pic>
          <p:nvPicPr>
            <p:cNvPr id="16" name="図 15" descr="食品, テーブル が含まれている画像&#10;&#10;AI 生成コンテンツは誤りを含む可能性があります。">
              <a:extLst>
                <a:ext uri="{FF2B5EF4-FFF2-40B4-BE49-F238E27FC236}">
                  <a16:creationId xmlns:a16="http://schemas.microsoft.com/office/drawing/2014/main" id="{475B9301-19B8-BD69-93B5-AC2A2061EFF4}"/>
                </a:ext>
              </a:extLst>
            </p:cNvPr>
            <p:cNvPicPr>
              <a:picLocks noChangeAspect="1"/>
            </p:cNvPicPr>
            <p:nvPr/>
          </p:nvPicPr>
          <p:blipFill>
            <a:blip r:embed="rId7"/>
            <a:stretch>
              <a:fillRect/>
            </a:stretch>
          </p:blipFill>
          <p:spPr>
            <a:xfrm>
              <a:off x="2727173" y="2540026"/>
              <a:ext cx="1844828" cy="1231520"/>
            </a:xfrm>
            <a:prstGeom prst="rect">
              <a:avLst/>
            </a:prstGeom>
          </p:spPr>
          <p:style>
            <a:lnRef idx="2">
              <a:schemeClr val="dk1"/>
            </a:lnRef>
            <a:fillRef idx="1">
              <a:schemeClr val="lt1"/>
            </a:fillRef>
            <a:effectRef idx="0">
              <a:schemeClr val="dk1"/>
            </a:effectRef>
            <a:fontRef idx="minor">
              <a:schemeClr val="dk1"/>
            </a:fontRef>
          </p:style>
        </p:pic>
        <p:sp>
          <p:nvSpPr>
            <p:cNvPr id="18" name="テキスト ボックス 17">
              <a:extLst>
                <a:ext uri="{FF2B5EF4-FFF2-40B4-BE49-F238E27FC236}">
                  <a16:creationId xmlns:a16="http://schemas.microsoft.com/office/drawing/2014/main" id="{272C4089-DC39-C32A-0A9F-9D1AC8AA96B5}"/>
                </a:ext>
              </a:extLst>
            </p:cNvPr>
            <p:cNvSpPr txBox="1"/>
            <p:nvPr/>
          </p:nvSpPr>
          <p:spPr>
            <a:xfrm>
              <a:off x="2696071" y="3875670"/>
              <a:ext cx="1858610" cy="276999"/>
            </a:xfrm>
            <a:prstGeom prst="rect">
              <a:avLst/>
            </a:prstGeom>
            <a:noFill/>
          </p:spPr>
          <p:txBody>
            <a:bodyPr wrap="square" rtlCol="0">
              <a:spAutoFit/>
            </a:bodyPr>
            <a:lstStyle/>
            <a:p>
              <a:pPr algn="ctr"/>
              <a:r>
                <a:rPr lang="ja-JP" altLang="ja-JP" sz="1200" dirty="0"/>
                <a:t>訪問スケジュールを調整</a:t>
              </a:r>
              <a:endParaRPr kumimoji="1" lang="ja-JP" altLang="en-US" sz="1200" dirty="0"/>
            </a:p>
          </p:txBody>
        </p:sp>
      </p:grpSp>
      <p:grpSp>
        <p:nvGrpSpPr>
          <p:cNvPr id="34" name="グループ化 33">
            <a:extLst>
              <a:ext uri="{FF2B5EF4-FFF2-40B4-BE49-F238E27FC236}">
                <a16:creationId xmlns:a16="http://schemas.microsoft.com/office/drawing/2014/main" id="{337A8BC6-23E6-F96C-D169-6969262D167C}"/>
              </a:ext>
            </a:extLst>
          </p:cNvPr>
          <p:cNvGrpSpPr/>
          <p:nvPr/>
        </p:nvGrpSpPr>
        <p:grpSpPr>
          <a:xfrm>
            <a:off x="6695304" y="2571750"/>
            <a:ext cx="1858609" cy="1646368"/>
            <a:chOff x="6695304" y="2571750"/>
            <a:chExt cx="1858609" cy="1646368"/>
          </a:xfrm>
        </p:grpSpPr>
        <p:sp>
          <p:nvSpPr>
            <p:cNvPr id="21" name="テキスト ボックス 20">
              <a:extLst>
                <a:ext uri="{FF2B5EF4-FFF2-40B4-BE49-F238E27FC236}">
                  <a16:creationId xmlns:a16="http://schemas.microsoft.com/office/drawing/2014/main" id="{23C71C0D-8A33-BDC6-FDE6-3E4AC50EA7C3}"/>
                </a:ext>
              </a:extLst>
            </p:cNvPr>
            <p:cNvSpPr txBox="1"/>
            <p:nvPr/>
          </p:nvSpPr>
          <p:spPr>
            <a:xfrm>
              <a:off x="6814872" y="3941119"/>
              <a:ext cx="1739041" cy="276999"/>
            </a:xfrm>
            <a:prstGeom prst="rect">
              <a:avLst/>
            </a:prstGeom>
            <a:noFill/>
          </p:spPr>
          <p:txBody>
            <a:bodyPr wrap="square">
              <a:spAutoFit/>
            </a:bodyPr>
            <a:lstStyle/>
            <a:p>
              <a:pPr algn="ctr"/>
              <a:r>
                <a:rPr lang="ja-JP" altLang="ja-JP" sz="1200" b="1" dirty="0">
                  <a:effectLst/>
                  <a:latin typeface="游ゴシック" panose="020B0400000000000000" pitchFamily="50" charset="-128"/>
                  <a:ea typeface="游ゴシック" panose="020B0400000000000000" pitchFamily="50" charset="-128"/>
                  <a:cs typeface="Times New Roman" panose="02020603050405020304" pitchFamily="18" charset="0"/>
                </a:rPr>
                <a:t>行政への報告書を作成</a:t>
              </a:r>
              <a:endParaRPr lang="ja-JP" altLang="en-US" sz="1200" b="1" dirty="0">
                <a:latin typeface="游ゴシック" panose="020B0400000000000000" pitchFamily="50" charset="-128"/>
                <a:ea typeface="游ゴシック" panose="020B0400000000000000" pitchFamily="50" charset="-128"/>
              </a:endParaRPr>
            </a:p>
          </p:txBody>
        </p:sp>
        <p:pic>
          <p:nvPicPr>
            <p:cNvPr id="27" name="図 26" descr="ノートパソコンを使っている女性&#10;&#10;AI 生成コンテンツは誤りを含む可能性があります。">
              <a:extLst>
                <a:ext uri="{FF2B5EF4-FFF2-40B4-BE49-F238E27FC236}">
                  <a16:creationId xmlns:a16="http://schemas.microsoft.com/office/drawing/2014/main" id="{BDEB8F7F-2FBE-B0FF-DD79-F18818FF32A4}"/>
                </a:ext>
              </a:extLst>
            </p:cNvPr>
            <p:cNvPicPr>
              <a:picLocks noChangeAspect="1"/>
            </p:cNvPicPr>
            <p:nvPr/>
          </p:nvPicPr>
          <p:blipFill>
            <a:blip r:embed="rId8"/>
            <a:stretch>
              <a:fillRect/>
            </a:stretch>
          </p:blipFill>
          <p:spPr>
            <a:xfrm>
              <a:off x="6695304" y="2571750"/>
              <a:ext cx="1858609" cy="1238983"/>
            </a:xfrm>
            <a:prstGeom prst="rect">
              <a:avLst/>
            </a:prstGeom>
          </p:spPr>
          <p:style>
            <a:lnRef idx="2">
              <a:schemeClr val="dk1"/>
            </a:lnRef>
            <a:fillRef idx="1">
              <a:schemeClr val="lt1"/>
            </a:fillRef>
            <a:effectRef idx="0">
              <a:schemeClr val="dk1"/>
            </a:effectRef>
            <a:fontRef idx="minor">
              <a:schemeClr val="dk1"/>
            </a:fontRef>
          </p:style>
        </p:pic>
      </p:grpSp>
    </p:spTree>
    <p:extLst>
      <p:ext uri="{BB962C8B-B14F-4D97-AF65-F5344CB8AC3E}">
        <p14:creationId xmlns:p14="http://schemas.microsoft.com/office/powerpoint/2010/main" val="232705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9B8E3D-8E09-D312-9D05-9564BCCC64D7}"/>
              </a:ext>
            </a:extLst>
          </p:cNvPr>
          <p:cNvSpPr>
            <a:spLocks noGrp="1"/>
          </p:cNvSpPr>
          <p:nvPr>
            <p:ph type="title"/>
          </p:nvPr>
        </p:nvSpPr>
        <p:spPr>
          <a:xfrm>
            <a:off x="1422849" y="716737"/>
            <a:ext cx="6272180" cy="581826"/>
          </a:xfrm>
        </p:spPr>
        <p:txBody>
          <a:bodyPr/>
          <a:lstStyle/>
          <a:p>
            <a:r>
              <a:rPr lang="en-US" altLang="ja-JP" sz="1800" b="1" dirty="0">
                <a:latin typeface="游ゴシック" panose="020B0400000000000000" pitchFamily="50" charset="-128"/>
                <a:ea typeface="游ゴシック" panose="020B0400000000000000" pitchFamily="50" charset="-128"/>
              </a:rPr>
              <a:t>kintone</a:t>
            </a:r>
            <a:r>
              <a:rPr lang="ja-JP" altLang="ja-JP" sz="1800" b="1" dirty="0">
                <a:latin typeface="游ゴシック" panose="020B0400000000000000" pitchFamily="50" charset="-128"/>
                <a:ea typeface="游ゴシック" panose="020B0400000000000000" pitchFamily="50" charset="-128"/>
              </a:rPr>
              <a:t>ポータル画面</a:t>
            </a:r>
            <a:endParaRPr kumimoji="1" lang="ja-JP" altLang="en-US" sz="1800" b="1" dirty="0">
              <a:latin typeface="游ゴシック" panose="020B0400000000000000" pitchFamily="50" charset="-128"/>
              <a:ea typeface="游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56AAFE9C-3136-B37C-E0FB-EE7202D1485F}"/>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3</a:t>
            </a:fld>
            <a:endParaRPr lang="ja-JP" altLang="en-US">
              <a:latin typeface="メイリオ" panose="020B0604030504040204" pitchFamily="50" charset="-128"/>
              <a:ea typeface="メイリオ" panose="020B0604030504040204" pitchFamily="50" charset="-128"/>
            </a:endParaRPr>
          </a:p>
        </p:txBody>
      </p:sp>
      <p:pic>
        <p:nvPicPr>
          <p:cNvPr id="3" name="Picture 2">
            <a:extLst>
              <a:ext uri="{FF2B5EF4-FFF2-40B4-BE49-F238E27FC236}">
                <a16:creationId xmlns:a16="http://schemas.microsoft.com/office/drawing/2014/main" id="{B7E85B04-79FD-6B02-D295-E2D62FF9C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C11EF6-8207-41DA-EA1D-F59B10592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42FB0392-8303-3573-3B87-E30C61C4FA35}"/>
              </a:ext>
            </a:extLst>
          </p:cNvPr>
          <p:cNvGrpSpPr/>
          <p:nvPr/>
        </p:nvGrpSpPr>
        <p:grpSpPr>
          <a:xfrm>
            <a:off x="1490957" y="1311126"/>
            <a:ext cx="6090943" cy="3490002"/>
            <a:chOff x="1490957" y="1311126"/>
            <a:chExt cx="6090943" cy="3490002"/>
          </a:xfrm>
        </p:grpSpPr>
        <p:sp>
          <p:nvSpPr>
            <p:cNvPr id="7" name="テキスト ボックス 6">
              <a:extLst>
                <a:ext uri="{FF2B5EF4-FFF2-40B4-BE49-F238E27FC236}">
                  <a16:creationId xmlns:a16="http://schemas.microsoft.com/office/drawing/2014/main" id="{31403236-FA6D-76B1-59FC-08FE46D1A683}"/>
                </a:ext>
              </a:extLst>
            </p:cNvPr>
            <p:cNvSpPr txBox="1"/>
            <p:nvPr/>
          </p:nvSpPr>
          <p:spPr>
            <a:xfrm>
              <a:off x="1490957" y="1311126"/>
              <a:ext cx="4582390" cy="276999"/>
            </a:xfrm>
            <a:prstGeom prst="rect">
              <a:avLst/>
            </a:prstGeom>
            <a:noFill/>
          </p:spPr>
          <p:txBody>
            <a:bodyPr wrap="square">
              <a:spAutoFit/>
            </a:bodyPr>
            <a:lstStyle/>
            <a:p>
              <a:r>
                <a:rPr lang="en-US" altLang="ja-JP" sz="1200" b="1" dirty="0">
                  <a:latin typeface="游ゴシック" panose="020B0400000000000000" pitchFamily="50" charset="-128"/>
                  <a:ea typeface="游ゴシック" panose="020B0400000000000000" pitchFamily="50" charset="-128"/>
                </a:rPr>
                <a:t>kintone</a:t>
              </a:r>
              <a:r>
                <a:rPr lang="ja-JP" altLang="ja-JP" sz="1200" b="1" dirty="0">
                  <a:latin typeface="游ゴシック" panose="020B0400000000000000" pitchFamily="50" charset="-128"/>
                  <a:ea typeface="游ゴシック" panose="020B0400000000000000" pitchFamily="50" charset="-128"/>
                </a:rPr>
                <a:t>のポータル画面（トップページ）</a:t>
              </a:r>
              <a:endParaRPr kumimoji="1" lang="ja-JP" altLang="en-US" sz="1200" b="1" dirty="0">
                <a:latin typeface="游ゴシック" panose="020B0400000000000000" pitchFamily="50" charset="-128"/>
                <a:ea typeface="游ゴシック" panose="020B0400000000000000" pitchFamily="50" charset="-128"/>
              </a:endParaRPr>
            </a:p>
          </p:txBody>
        </p:sp>
        <p:pic>
          <p:nvPicPr>
            <p:cNvPr id="11" name="図 10">
              <a:extLst>
                <a:ext uri="{FF2B5EF4-FFF2-40B4-BE49-F238E27FC236}">
                  <a16:creationId xmlns:a16="http://schemas.microsoft.com/office/drawing/2014/main" id="{E1A834B2-4F32-6177-CCC9-D698288D48BB}"/>
                </a:ext>
              </a:extLst>
            </p:cNvPr>
            <p:cNvPicPr>
              <a:picLocks noChangeAspect="1"/>
            </p:cNvPicPr>
            <p:nvPr/>
          </p:nvPicPr>
          <p:blipFill>
            <a:blip r:embed="rId5"/>
            <a:stretch>
              <a:fillRect/>
            </a:stretch>
          </p:blipFill>
          <p:spPr>
            <a:xfrm>
              <a:off x="1562100" y="1540108"/>
              <a:ext cx="6019800" cy="3261020"/>
            </a:xfrm>
            <a:prstGeom prst="rect">
              <a:avLst/>
            </a:prstGeom>
          </p:spPr>
          <p:style>
            <a:lnRef idx="2">
              <a:schemeClr val="dk1"/>
            </a:lnRef>
            <a:fillRef idx="1">
              <a:schemeClr val="lt1"/>
            </a:fillRef>
            <a:effectRef idx="0">
              <a:schemeClr val="dk1"/>
            </a:effectRef>
            <a:fontRef idx="minor">
              <a:schemeClr val="dk1"/>
            </a:fontRef>
          </p:style>
        </p:pic>
      </p:grpSp>
      <p:grpSp>
        <p:nvGrpSpPr>
          <p:cNvPr id="30" name="グループ化 29">
            <a:extLst>
              <a:ext uri="{FF2B5EF4-FFF2-40B4-BE49-F238E27FC236}">
                <a16:creationId xmlns:a16="http://schemas.microsoft.com/office/drawing/2014/main" id="{E6606BD3-2928-7865-4294-A5872E212C75}"/>
              </a:ext>
            </a:extLst>
          </p:cNvPr>
          <p:cNvGrpSpPr/>
          <p:nvPr/>
        </p:nvGrpSpPr>
        <p:grpSpPr>
          <a:xfrm>
            <a:off x="1921549" y="2369944"/>
            <a:ext cx="5605702" cy="2247932"/>
            <a:chOff x="1976198" y="2358704"/>
            <a:chExt cx="5605702" cy="2247932"/>
          </a:xfrm>
        </p:grpSpPr>
        <p:grpSp>
          <p:nvGrpSpPr>
            <p:cNvPr id="17" name="グループ化 16">
              <a:extLst>
                <a:ext uri="{FF2B5EF4-FFF2-40B4-BE49-F238E27FC236}">
                  <a16:creationId xmlns:a16="http://schemas.microsoft.com/office/drawing/2014/main" id="{CDD87BAF-70D5-BE99-DAD0-CFFF5C52080E}"/>
                </a:ext>
              </a:extLst>
            </p:cNvPr>
            <p:cNvGrpSpPr/>
            <p:nvPr/>
          </p:nvGrpSpPr>
          <p:grpSpPr>
            <a:xfrm>
              <a:off x="2854236" y="2358704"/>
              <a:ext cx="4727664" cy="2247932"/>
              <a:chOff x="2854236" y="2358704"/>
              <a:chExt cx="4727664" cy="2247932"/>
            </a:xfrm>
          </p:grpSpPr>
          <p:sp>
            <p:nvSpPr>
              <p:cNvPr id="14" name="正方形/長方形 13">
                <a:extLst>
                  <a:ext uri="{FF2B5EF4-FFF2-40B4-BE49-F238E27FC236}">
                    <a16:creationId xmlns:a16="http://schemas.microsoft.com/office/drawing/2014/main" id="{08243487-80C3-04A2-EF78-ADE9D69F4841}"/>
                  </a:ext>
                </a:extLst>
              </p:cNvPr>
              <p:cNvSpPr/>
              <p:nvPr/>
            </p:nvSpPr>
            <p:spPr>
              <a:xfrm>
                <a:off x="5624945" y="3837709"/>
                <a:ext cx="1956955" cy="76892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07BA5A67-46F8-DA54-EA7A-471DCD9943EA}"/>
                  </a:ext>
                </a:extLst>
              </p:cNvPr>
              <p:cNvPicPr>
                <a:picLocks noChangeAspect="1"/>
              </p:cNvPicPr>
              <p:nvPr/>
            </p:nvPicPr>
            <p:blipFill>
              <a:blip r:embed="rId6"/>
              <a:stretch>
                <a:fillRect/>
              </a:stretch>
            </p:blipFill>
            <p:spPr>
              <a:xfrm>
                <a:off x="2854236" y="2358704"/>
                <a:ext cx="3435527" cy="1339919"/>
              </a:xfrm>
              <a:prstGeom prst="rect">
                <a:avLst/>
              </a:prstGeom>
            </p:spPr>
            <p:style>
              <a:lnRef idx="2">
                <a:schemeClr val="dk1"/>
              </a:lnRef>
              <a:fillRef idx="1">
                <a:schemeClr val="lt1"/>
              </a:fillRef>
              <a:effectRef idx="0">
                <a:schemeClr val="dk1"/>
              </a:effectRef>
              <a:fontRef idx="minor">
                <a:schemeClr val="dk1"/>
              </a:fontRef>
            </p:style>
          </p:pic>
        </p:grpSp>
        <p:sp>
          <p:nvSpPr>
            <p:cNvPr id="29" name="テキスト ボックス 28">
              <a:extLst>
                <a:ext uri="{FF2B5EF4-FFF2-40B4-BE49-F238E27FC236}">
                  <a16:creationId xmlns:a16="http://schemas.microsoft.com/office/drawing/2014/main" id="{56690FDD-2F36-336F-2929-B6FDA63CEF65}"/>
                </a:ext>
              </a:extLst>
            </p:cNvPr>
            <p:cNvSpPr txBox="1"/>
            <p:nvPr/>
          </p:nvSpPr>
          <p:spPr>
            <a:xfrm>
              <a:off x="1976198" y="4222172"/>
              <a:ext cx="3611907"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ではまず、新しい利用者様を登録してみましょう</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grpSp>
        <p:nvGrpSpPr>
          <p:cNvPr id="24" name="グループ化 23">
            <a:extLst>
              <a:ext uri="{FF2B5EF4-FFF2-40B4-BE49-F238E27FC236}">
                <a16:creationId xmlns:a16="http://schemas.microsoft.com/office/drawing/2014/main" id="{4B9FA057-A03B-688E-3896-46F30D7A0CA6}"/>
              </a:ext>
            </a:extLst>
          </p:cNvPr>
          <p:cNvGrpSpPr/>
          <p:nvPr/>
        </p:nvGrpSpPr>
        <p:grpSpPr>
          <a:xfrm>
            <a:off x="2847109" y="2099432"/>
            <a:ext cx="3352800" cy="1080186"/>
            <a:chOff x="2847109" y="2099432"/>
            <a:chExt cx="3352800" cy="1080186"/>
          </a:xfrm>
        </p:grpSpPr>
        <p:sp>
          <p:nvSpPr>
            <p:cNvPr id="19" name="正方形/長方形 18">
              <a:extLst>
                <a:ext uri="{FF2B5EF4-FFF2-40B4-BE49-F238E27FC236}">
                  <a16:creationId xmlns:a16="http://schemas.microsoft.com/office/drawing/2014/main" id="{051623D3-59C6-29F1-6853-1CCF00C0E231}"/>
                </a:ext>
              </a:extLst>
            </p:cNvPr>
            <p:cNvSpPr/>
            <p:nvPr/>
          </p:nvSpPr>
          <p:spPr>
            <a:xfrm>
              <a:off x="2847109" y="2812473"/>
              <a:ext cx="3352800" cy="367145"/>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3D9D7EB9-E68D-D012-39D2-D37C520A73CB}"/>
                </a:ext>
              </a:extLst>
            </p:cNvPr>
            <p:cNvSpPr txBox="1"/>
            <p:nvPr/>
          </p:nvSpPr>
          <p:spPr>
            <a:xfrm>
              <a:off x="3098888" y="2099432"/>
              <a:ext cx="2647950"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患者管理アプリ</a:t>
              </a:r>
              <a:r>
                <a:rPr kumimoji="1" lang="ja-JP" altLang="en-US" sz="1200" b="1" kern="1200" dirty="0">
                  <a:solidFill>
                    <a:srgbClr val="FF0000"/>
                  </a:solidFill>
                  <a:effectLst/>
                  <a:latin typeface="游ゴシック" panose="020B0400000000000000" pitchFamily="50" charset="-128"/>
                  <a:ea typeface="游ゴシック" panose="020B0400000000000000" pitchFamily="50" charset="-128"/>
                </a:rPr>
                <a:t>をクリックします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282422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6E6D8BF2-A5A6-4656-6BA3-4B88C199A9DA}"/>
              </a:ext>
            </a:extLst>
          </p:cNvPr>
          <p:cNvGrpSpPr/>
          <p:nvPr/>
        </p:nvGrpSpPr>
        <p:grpSpPr>
          <a:xfrm>
            <a:off x="1261518" y="1322641"/>
            <a:ext cx="6697918" cy="3436124"/>
            <a:chOff x="1261518" y="1322641"/>
            <a:chExt cx="6697918" cy="3436124"/>
          </a:xfrm>
        </p:grpSpPr>
        <p:pic>
          <p:nvPicPr>
            <p:cNvPr id="5" name="図 4">
              <a:extLst>
                <a:ext uri="{FF2B5EF4-FFF2-40B4-BE49-F238E27FC236}">
                  <a16:creationId xmlns:a16="http://schemas.microsoft.com/office/drawing/2014/main" id="{F2409BEC-032E-B297-A368-F0311E1E27D3}"/>
                </a:ext>
              </a:extLst>
            </p:cNvPr>
            <p:cNvPicPr>
              <a:picLocks noChangeAspect="1"/>
            </p:cNvPicPr>
            <p:nvPr/>
          </p:nvPicPr>
          <p:blipFill>
            <a:blip r:embed="rId3"/>
            <a:stretch>
              <a:fillRect/>
            </a:stretch>
          </p:blipFill>
          <p:spPr>
            <a:xfrm>
              <a:off x="1288473" y="1642003"/>
              <a:ext cx="6670963" cy="3116762"/>
            </a:xfrm>
            <a:prstGeom prst="rect">
              <a:avLst/>
            </a:prstGeom>
          </p:spPr>
          <p:style>
            <a:lnRef idx="2">
              <a:schemeClr val="dk1"/>
            </a:lnRef>
            <a:fillRef idx="1">
              <a:schemeClr val="lt1"/>
            </a:fillRef>
            <a:effectRef idx="0">
              <a:schemeClr val="dk1"/>
            </a:effectRef>
            <a:fontRef idx="minor">
              <a:schemeClr val="dk1"/>
            </a:fontRef>
          </p:style>
        </p:pic>
        <p:sp>
          <p:nvSpPr>
            <p:cNvPr id="18" name="テキスト ボックス 17">
              <a:extLst>
                <a:ext uri="{FF2B5EF4-FFF2-40B4-BE49-F238E27FC236}">
                  <a16:creationId xmlns:a16="http://schemas.microsoft.com/office/drawing/2014/main" id="{C308F7F5-09CC-E3C8-F630-BC506715B2B8}"/>
                </a:ext>
              </a:extLst>
            </p:cNvPr>
            <p:cNvSpPr txBox="1"/>
            <p:nvPr/>
          </p:nvSpPr>
          <p:spPr>
            <a:xfrm>
              <a:off x="1261518" y="1322641"/>
              <a:ext cx="2361446" cy="276999"/>
            </a:xfrm>
            <a:prstGeom prst="rect">
              <a:avLst/>
            </a:prstGeom>
            <a:noFill/>
          </p:spPr>
          <p:txBody>
            <a:bodyPr wrap="square">
              <a:spAutoFit/>
            </a:bodyPr>
            <a:lstStyle/>
            <a:p>
              <a:r>
                <a:rPr lang="ja-JP" altLang="ja-JP" sz="1200" b="1" dirty="0">
                  <a:effectLst/>
                  <a:latin typeface="游ゴシック" panose="020B0400000000000000" pitchFamily="50" charset="-128"/>
                  <a:ea typeface="游ゴシック" panose="020B0400000000000000" pitchFamily="50" charset="-128"/>
                  <a:cs typeface="Times New Roman" panose="02020603050405020304" pitchFamily="18" charset="0"/>
                </a:rPr>
                <a:t>新しい利用者様の情報</a:t>
              </a:r>
              <a:r>
                <a:rPr lang="ja-JP" altLang="en-US" sz="1200" b="1" dirty="0">
                  <a:effectLst/>
                  <a:latin typeface="游ゴシック" panose="020B0400000000000000" pitchFamily="50" charset="-128"/>
                  <a:ea typeface="游ゴシック" panose="020B0400000000000000" pitchFamily="50" charset="-128"/>
                  <a:cs typeface="Times New Roman" panose="02020603050405020304" pitchFamily="18" charset="0"/>
                </a:rPr>
                <a:t>登録画面</a:t>
              </a:r>
              <a:endParaRPr lang="ja-JP" altLang="en-US" sz="1200" b="1" dirty="0">
                <a:latin typeface="游ゴシック" panose="020B0400000000000000" pitchFamily="50" charset="-128"/>
                <a:ea typeface="游ゴシック" panose="020B0400000000000000" pitchFamily="50" charset="-128"/>
              </a:endParaRPr>
            </a:p>
          </p:txBody>
        </p:sp>
      </p:grpSp>
      <p:sp>
        <p:nvSpPr>
          <p:cNvPr id="2" name="スライド番号プレースホルダー 1">
            <a:extLst>
              <a:ext uri="{FF2B5EF4-FFF2-40B4-BE49-F238E27FC236}">
                <a16:creationId xmlns:a16="http://schemas.microsoft.com/office/drawing/2014/main" id="{50A9FAF8-60CD-E663-54C2-8F13AB4F9AED}"/>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4</a:t>
            </a:fld>
            <a:endParaRPr lang="ja-JP" altLang="en-US">
              <a:latin typeface="メイリオ" panose="020B0604030504040204" pitchFamily="50" charset="-128"/>
              <a:ea typeface="メイリオ" panose="020B0604030504040204" pitchFamily="50" charset="-128"/>
            </a:endParaRPr>
          </a:p>
        </p:txBody>
      </p:sp>
      <p:pic>
        <p:nvPicPr>
          <p:cNvPr id="11" name="Picture 2">
            <a:extLst>
              <a:ext uri="{FF2B5EF4-FFF2-40B4-BE49-F238E27FC236}">
                <a16:creationId xmlns:a16="http://schemas.microsoft.com/office/drawing/2014/main" id="{413A4F1B-F66D-5F95-0A27-E68B480DF3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25" name="タイトル 1">
            <a:extLst>
              <a:ext uri="{FF2B5EF4-FFF2-40B4-BE49-F238E27FC236}">
                <a16:creationId xmlns:a16="http://schemas.microsoft.com/office/drawing/2014/main" id="{1A6581B5-C8A0-C4B8-6ECF-EEEC90D8E2C7}"/>
              </a:ext>
            </a:extLst>
          </p:cNvPr>
          <p:cNvSpPr>
            <a:spLocks noGrp="1"/>
          </p:cNvSpPr>
          <p:nvPr>
            <p:ph type="title"/>
          </p:nvPr>
        </p:nvSpPr>
        <p:spPr>
          <a:xfrm>
            <a:off x="1406990" y="715963"/>
            <a:ext cx="6253977" cy="582612"/>
          </a:xfrm>
        </p:spPr>
        <p:txBody>
          <a:bodyPr/>
          <a:lstStyle/>
          <a:p>
            <a:r>
              <a:rPr lang="ja-JP" altLang="ja-JP" sz="1800" b="1" dirty="0">
                <a:latin typeface="游ゴシック" panose="020B0400000000000000" pitchFamily="50" charset="-128"/>
                <a:ea typeface="游ゴシック" panose="020B0400000000000000" pitchFamily="50" charset="-128"/>
              </a:rPr>
              <a:t>新規患者の登録と自動採番</a:t>
            </a:r>
            <a:endParaRPr kumimoji="1" lang="ja-JP" altLang="en-US" sz="1800" b="1" dirty="0">
              <a:latin typeface="游ゴシック" panose="020B0400000000000000" pitchFamily="50" charset="-128"/>
              <a:ea typeface="游ゴシック" panose="020B0400000000000000" pitchFamily="50" charset="-128"/>
            </a:endParaRPr>
          </a:p>
        </p:txBody>
      </p:sp>
      <p:pic>
        <p:nvPicPr>
          <p:cNvPr id="3" name="Picture 4">
            <a:extLst>
              <a:ext uri="{FF2B5EF4-FFF2-40B4-BE49-F238E27FC236}">
                <a16:creationId xmlns:a16="http://schemas.microsoft.com/office/drawing/2014/main" id="{72C1B6C1-DD22-16DB-699C-C348DA2757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a:extLst>
              <a:ext uri="{FF2B5EF4-FFF2-40B4-BE49-F238E27FC236}">
                <a16:creationId xmlns:a16="http://schemas.microsoft.com/office/drawing/2014/main" id="{D07666CC-A58E-7315-FE75-0C102C67CCB7}"/>
              </a:ext>
            </a:extLst>
          </p:cNvPr>
          <p:cNvGrpSpPr/>
          <p:nvPr/>
        </p:nvGrpSpPr>
        <p:grpSpPr>
          <a:xfrm>
            <a:off x="5990359" y="2340917"/>
            <a:ext cx="2641023" cy="805093"/>
            <a:chOff x="5990359" y="2340917"/>
            <a:chExt cx="2641023" cy="805093"/>
          </a:xfrm>
        </p:grpSpPr>
        <p:sp>
          <p:nvSpPr>
            <p:cNvPr id="9" name="テキスト ボックス 8">
              <a:extLst>
                <a:ext uri="{FF2B5EF4-FFF2-40B4-BE49-F238E27FC236}">
                  <a16:creationId xmlns:a16="http://schemas.microsoft.com/office/drawing/2014/main" id="{68501F82-423A-B40A-9320-73D931C0A5B6}"/>
                </a:ext>
              </a:extLst>
            </p:cNvPr>
            <p:cNvSpPr txBox="1"/>
            <p:nvPr/>
          </p:nvSpPr>
          <p:spPr>
            <a:xfrm>
              <a:off x="5990359" y="2340917"/>
              <a:ext cx="2641023" cy="461665"/>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右上のプラスボタンから、</a:t>
              </a:r>
              <a:endParaRPr kumimoji="1" lang="en-US" altLang="ja-JP" sz="1200" b="1" kern="1200" dirty="0">
                <a:solidFill>
                  <a:srgbClr val="FF0000"/>
                </a:solidFill>
                <a:effectLst/>
                <a:latin typeface="游ゴシック" panose="020B0400000000000000" pitchFamily="50" charset="-128"/>
                <a:ea typeface="游ゴシック" panose="020B0400000000000000" pitchFamily="50" charset="-128"/>
              </a:endParaRPr>
            </a:p>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新しい利用者様の情報を登録します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13" name="正方形/長方形 12">
              <a:extLst>
                <a:ext uri="{FF2B5EF4-FFF2-40B4-BE49-F238E27FC236}">
                  <a16:creationId xmlns:a16="http://schemas.microsoft.com/office/drawing/2014/main" id="{66AA2237-6EBA-3D30-2F35-BDE91F3F9B78}"/>
                </a:ext>
              </a:extLst>
            </p:cNvPr>
            <p:cNvSpPr/>
            <p:nvPr/>
          </p:nvSpPr>
          <p:spPr>
            <a:xfrm>
              <a:off x="6948055" y="2802582"/>
              <a:ext cx="484909" cy="34342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4" name="グループ化 33">
            <a:extLst>
              <a:ext uri="{FF2B5EF4-FFF2-40B4-BE49-F238E27FC236}">
                <a16:creationId xmlns:a16="http://schemas.microsoft.com/office/drawing/2014/main" id="{BF546F9D-9F40-B466-E2C4-5AE919D34AB3}"/>
              </a:ext>
            </a:extLst>
          </p:cNvPr>
          <p:cNvGrpSpPr/>
          <p:nvPr/>
        </p:nvGrpSpPr>
        <p:grpSpPr>
          <a:xfrm>
            <a:off x="2191393" y="1353501"/>
            <a:ext cx="4592996" cy="3497733"/>
            <a:chOff x="2226988" y="1340423"/>
            <a:chExt cx="4592996" cy="3497733"/>
          </a:xfrm>
        </p:grpSpPr>
        <p:pic>
          <p:nvPicPr>
            <p:cNvPr id="23" name="図 22">
              <a:extLst>
                <a:ext uri="{FF2B5EF4-FFF2-40B4-BE49-F238E27FC236}">
                  <a16:creationId xmlns:a16="http://schemas.microsoft.com/office/drawing/2014/main" id="{583701B5-36D6-54A2-A5F2-0A82BC351D37}"/>
                </a:ext>
              </a:extLst>
            </p:cNvPr>
            <p:cNvPicPr>
              <a:picLocks noChangeAspect="1"/>
            </p:cNvPicPr>
            <p:nvPr/>
          </p:nvPicPr>
          <p:blipFill>
            <a:blip r:embed="rId6"/>
            <a:stretch>
              <a:fillRect/>
            </a:stretch>
          </p:blipFill>
          <p:spPr>
            <a:xfrm>
              <a:off x="2226988" y="1365403"/>
              <a:ext cx="4592996" cy="3472753"/>
            </a:xfrm>
            <a:prstGeom prst="rect">
              <a:avLst/>
            </a:prstGeom>
          </p:spPr>
          <p:style>
            <a:lnRef idx="2">
              <a:schemeClr val="dk1"/>
            </a:lnRef>
            <a:fillRef idx="1">
              <a:schemeClr val="lt1"/>
            </a:fillRef>
            <a:effectRef idx="0">
              <a:schemeClr val="dk1"/>
            </a:effectRef>
            <a:fontRef idx="minor">
              <a:schemeClr val="dk1"/>
            </a:fontRef>
          </p:style>
        </p:pic>
        <p:sp>
          <p:nvSpPr>
            <p:cNvPr id="33" name="テキスト ボックス 32">
              <a:extLst>
                <a:ext uri="{FF2B5EF4-FFF2-40B4-BE49-F238E27FC236}">
                  <a16:creationId xmlns:a16="http://schemas.microsoft.com/office/drawing/2014/main" id="{B902D526-1580-DB6C-2E19-4B77AC3F3E54}"/>
                </a:ext>
              </a:extLst>
            </p:cNvPr>
            <p:cNvSpPr txBox="1"/>
            <p:nvPr/>
          </p:nvSpPr>
          <p:spPr>
            <a:xfrm>
              <a:off x="4034436" y="1340423"/>
              <a:ext cx="1107996" cy="276999"/>
            </a:xfrm>
            <a:prstGeom prst="rect">
              <a:avLst/>
            </a:prstGeom>
            <a:noFill/>
          </p:spPr>
          <p:txBody>
            <a:bodyPr wrap="none" rtlCol="0">
              <a:spAutoFit/>
            </a:bodyPr>
            <a:lstStyle/>
            <a:p>
              <a:r>
                <a:rPr lang="ja-JP" altLang="en-US" sz="1200" dirty="0">
                  <a:solidFill>
                    <a:schemeClr val="bg1"/>
                  </a:solidFill>
                </a:rPr>
                <a:t>情報登録画面</a:t>
              </a:r>
              <a:endParaRPr kumimoji="1" lang="ja-JP" altLang="en-US" sz="1200" dirty="0">
                <a:solidFill>
                  <a:schemeClr val="bg1"/>
                </a:solidFill>
              </a:endParaRPr>
            </a:p>
          </p:txBody>
        </p:sp>
      </p:grpSp>
      <p:grpSp>
        <p:nvGrpSpPr>
          <p:cNvPr id="31" name="グループ化 30">
            <a:extLst>
              <a:ext uri="{FF2B5EF4-FFF2-40B4-BE49-F238E27FC236}">
                <a16:creationId xmlns:a16="http://schemas.microsoft.com/office/drawing/2014/main" id="{4B80DDD0-3345-7FC5-1959-E89DF37ECB65}"/>
              </a:ext>
            </a:extLst>
          </p:cNvPr>
          <p:cNvGrpSpPr/>
          <p:nvPr/>
        </p:nvGrpSpPr>
        <p:grpSpPr>
          <a:xfrm>
            <a:off x="2279073" y="2230582"/>
            <a:ext cx="4341649" cy="2546480"/>
            <a:chOff x="2279073" y="2230582"/>
            <a:chExt cx="4341649" cy="2546480"/>
          </a:xfrm>
        </p:grpSpPr>
        <p:sp>
          <p:nvSpPr>
            <p:cNvPr id="27" name="テキスト ボックス 26">
              <a:extLst>
                <a:ext uri="{FF2B5EF4-FFF2-40B4-BE49-F238E27FC236}">
                  <a16:creationId xmlns:a16="http://schemas.microsoft.com/office/drawing/2014/main" id="{5D4B0829-929D-95E6-D0E8-127B84A9A61B}"/>
                </a:ext>
              </a:extLst>
            </p:cNvPr>
            <p:cNvSpPr txBox="1"/>
            <p:nvPr/>
          </p:nvSpPr>
          <p:spPr>
            <a:xfrm>
              <a:off x="2279073" y="3417323"/>
              <a:ext cx="4305430"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氏名や住所、ご家族の連絡先といった基本情報を入力します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A8B9FB05-0ABB-50E1-159B-014BA32D7C7F}"/>
                </a:ext>
              </a:extLst>
            </p:cNvPr>
            <p:cNvSpPr/>
            <p:nvPr/>
          </p:nvSpPr>
          <p:spPr>
            <a:xfrm>
              <a:off x="2279073" y="2230582"/>
              <a:ext cx="4341649" cy="254648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grpSp>
        <p:nvGrpSpPr>
          <p:cNvPr id="39" name="グループ化 38">
            <a:extLst>
              <a:ext uri="{FF2B5EF4-FFF2-40B4-BE49-F238E27FC236}">
                <a16:creationId xmlns:a16="http://schemas.microsoft.com/office/drawing/2014/main" id="{9049410C-B56D-94A5-0845-5C6535609FC3}"/>
              </a:ext>
            </a:extLst>
          </p:cNvPr>
          <p:cNvGrpSpPr/>
          <p:nvPr/>
        </p:nvGrpSpPr>
        <p:grpSpPr>
          <a:xfrm>
            <a:off x="3186545" y="1737337"/>
            <a:ext cx="3644407" cy="461665"/>
            <a:chOff x="3186545" y="1737337"/>
            <a:chExt cx="3644407" cy="461665"/>
          </a:xfrm>
        </p:grpSpPr>
        <p:sp>
          <p:nvSpPr>
            <p:cNvPr id="37" name="テキスト ボックス 36">
              <a:extLst>
                <a:ext uri="{FF2B5EF4-FFF2-40B4-BE49-F238E27FC236}">
                  <a16:creationId xmlns:a16="http://schemas.microsoft.com/office/drawing/2014/main" id="{B2BA9823-0084-FF9C-D521-675A2DB202E7}"/>
                </a:ext>
              </a:extLst>
            </p:cNvPr>
            <p:cNvSpPr txBox="1"/>
            <p:nvPr/>
          </p:nvSpPr>
          <p:spPr>
            <a:xfrm>
              <a:off x="4189929" y="1737337"/>
              <a:ext cx="2641023" cy="461665"/>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入力が終わったら、左上の『保存』</a:t>
              </a:r>
              <a:endParaRPr kumimoji="1" lang="en-US" altLang="ja-JP" sz="1200" b="1" kern="1200" dirty="0">
                <a:solidFill>
                  <a:srgbClr val="FF0000"/>
                </a:solidFill>
                <a:effectLst/>
                <a:latin typeface="游ゴシック" panose="020B0400000000000000" pitchFamily="50" charset="-128"/>
                <a:ea typeface="游ゴシック" panose="020B0400000000000000" pitchFamily="50" charset="-128"/>
              </a:endParaRPr>
            </a:p>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ボタンをクリックします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38" name="正方形/長方形 37">
              <a:extLst>
                <a:ext uri="{FF2B5EF4-FFF2-40B4-BE49-F238E27FC236}">
                  <a16:creationId xmlns:a16="http://schemas.microsoft.com/office/drawing/2014/main" id="{DF2C61B4-ABF9-259B-3E35-811ADDE8650D}"/>
                </a:ext>
              </a:extLst>
            </p:cNvPr>
            <p:cNvSpPr/>
            <p:nvPr/>
          </p:nvSpPr>
          <p:spPr>
            <a:xfrm>
              <a:off x="3186545" y="1759527"/>
              <a:ext cx="990600" cy="37858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371392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87B27-857B-1BDD-17D4-96828B06FF3E}"/>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AA58BF08-4B7E-4559-2D36-A32B4F3475AC}"/>
              </a:ext>
            </a:extLst>
          </p:cNvPr>
          <p:cNvPicPr>
            <a:picLocks noChangeAspect="1"/>
          </p:cNvPicPr>
          <p:nvPr/>
        </p:nvPicPr>
        <p:blipFill>
          <a:blip r:embed="rId3"/>
          <a:stretch>
            <a:fillRect/>
          </a:stretch>
        </p:blipFill>
        <p:spPr>
          <a:xfrm>
            <a:off x="1406990" y="1464220"/>
            <a:ext cx="4206380" cy="3128900"/>
          </a:xfrm>
          <a:prstGeom prst="rect">
            <a:avLst/>
          </a:prstGeom>
        </p:spPr>
        <p:style>
          <a:lnRef idx="2">
            <a:schemeClr val="dk1"/>
          </a:lnRef>
          <a:fillRef idx="1">
            <a:schemeClr val="lt1"/>
          </a:fillRef>
          <a:effectRef idx="0">
            <a:schemeClr val="dk1"/>
          </a:effectRef>
          <a:fontRef idx="minor">
            <a:schemeClr val="dk1"/>
          </a:fontRef>
        </p:style>
      </p:pic>
      <p:sp>
        <p:nvSpPr>
          <p:cNvPr id="2" name="スライド番号プレースホルダー 1">
            <a:extLst>
              <a:ext uri="{FF2B5EF4-FFF2-40B4-BE49-F238E27FC236}">
                <a16:creationId xmlns:a16="http://schemas.microsoft.com/office/drawing/2014/main" id="{5E9B20AA-9047-C7AC-AC28-D090615910D6}"/>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5</a:t>
            </a:fld>
            <a:endParaRPr lang="ja-JP" altLang="en-US">
              <a:latin typeface="メイリオ" panose="020B0604030504040204" pitchFamily="50" charset="-128"/>
              <a:ea typeface="メイリオ" panose="020B0604030504040204" pitchFamily="50" charset="-128"/>
            </a:endParaRPr>
          </a:p>
        </p:txBody>
      </p:sp>
      <p:pic>
        <p:nvPicPr>
          <p:cNvPr id="40" name="Picture 2">
            <a:extLst>
              <a:ext uri="{FF2B5EF4-FFF2-40B4-BE49-F238E27FC236}">
                <a16:creationId xmlns:a16="http://schemas.microsoft.com/office/drawing/2014/main" id="{D33CC2AF-A1C7-38D8-639F-C58D3F4D3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2B7443E0-75E2-9366-11DF-1B48BE06D6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C5BA21BB-4C7B-69F0-3918-8A4D543EAA44}"/>
              </a:ext>
            </a:extLst>
          </p:cNvPr>
          <p:cNvSpPr>
            <a:spLocks noGrp="1"/>
          </p:cNvSpPr>
          <p:nvPr>
            <p:ph type="title"/>
          </p:nvPr>
        </p:nvSpPr>
        <p:spPr>
          <a:xfrm>
            <a:off x="1406990" y="715963"/>
            <a:ext cx="6253977" cy="582612"/>
          </a:xfrm>
        </p:spPr>
        <p:txBody>
          <a:bodyPr/>
          <a:lstStyle/>
          <a:p>
            <a:r>
              <a:rPr lang="ja-JP" altLang="ja-JP" sz="1800" b="1" dirty="0">
                <a:latin typeface="游ゴシック" panose="020B0400000000000000" pitchFamily="50" charset="-128"/>
                <a:ea typeface="游ゴシック" panose="020B0400000000000000" pitchFamily="50" charset="-128"/>
              </a:rPr>
              <a:t>新規患者の登録と自動採番</a:t>
            </a:r>
            <a:endParaRPr kumimoji="1" lang="ja-JP" altLang="en-US" sz="1800" b="1" dirty="0">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D2ABC1BD-C8DC-54A2-6A53-4967E684971F}"/>
              </a:ext>
            </a:extLst>
          </p:cNvPr>
          <p:cNvSpPr txBox="1"/>
          <p:nvPr/>
        </p:nvSpPr>
        <p:spPr>
          <a:xfrm>
            <a:off x="1869595" y="2122767"/>
            <a:ext cx="5588158"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ja-JP" altLang="en-US" sz="1800" b="1"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これが</a:t>
            </a:r>
            <a:r>
              <a:rPr lang="ja-JP" altLang="ja-JP" sz="1800" b="1"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1800" b="1"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RICOH </a:t>
            </a:r>
            <a:r>
              <a:rPr lang="ja-JP" altLang="ja-JP" sz="1800" b="1"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自動採番プラグイン』の効果です</a:t>
            </a:r>
            <a:endParaRPr lang="ja-JP" altLang="en-US" b="1" dirty="0">
              <a:solidFill>
                <a:schemeClr val="tx1"/>
              </a:solidFill>
              <a:latin typeface="游ゴシック" panose="020B0400000000000000" pitchFamily="50" charset="-128"/>
              <a:ea typeface="游ゴシック" panose="020B0400000000000000" pitchFamily="50" charset="-128"/>
            </a:endParaRPr>
          </a:p>
        </p:txBody>
      </p:sp>
      <p:grpSp>
        <p:nvGrpSpPr>
          <p:cNvPr id="13" name="グループ化 12">
            <a:extLst>
              <a:ext uri="{FF2B5EF4-FFF2-40B4-BE49-F238E27FC236}">
                <a16:creationId xmlns:a16="http://schemas.microsoft.com/office/drawing/2014/main" id="{663B28F5-3913-81AE-1546-3EBB0A16A37F}"/>
              </a:ext>
            </a:extLst>
          </p:cNvPr>
          <p:cNvGrpSpPr/>
          <p:nvPr/>
        </p:nvGrpSpPr>
        <p:grpSpPr>
          <a:xfrm>
            <a:off x="1122972" y="2806048"/>
            <a:ext cx="3783967" cy="1149409"/>
            <a:chOff x="1122972" y="2806048"/>
            <a:chExt cx="3783967" cy="1149409"/>
          </a:xfrm>
        </p:grpSpPr>
        <p:sp>
          <p:nvSpPr>
            <p:cNvPr id="10" name="正方形/長方形 9">
              <a:extLst>
                <a:ext uri="{FF2B5EF4-FFF2-40B4-BE49-F238E27FC236}">
                  <a16:creationId xmlns:a16="http://schemas.microsoft.com/office/drawing/2014/main" id="{D5CD239C-B244-BB0B-DDBB-09BA18B982E2}"/>
                </a:ext>
              </a:extLst>
            </p:cNvPr>
            <p:cNvSpPr/>
            <p:nvPr/>
          </p:nvSpPr>
          <p:spPr>
            <a:xfrm>
              <a:off x="1122972" y="3172069"/>
              <a:ext cx="1493246" cy="41736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0B76CA49-97C2-9E2B-1AFE-449C287F6DE5}"/>
                </a:ext>
              </a:extLst>
            </p:cNvPr>
            <p:cNvPicPr>
              <a:picLocks noChangeAspect="1"/>
            </p:cNvPicPr>
            <p:nvPr/>
          </p:nvPicPr>
          <p:blipFill>
            <a:blip r:embed="rId6"/>
            <a:stretch>
              <a:fillRect/>
            </a:stretch>
          </p:blipFill>
          <p:spPr>
            <a:xfrm>
              <a:off x="2900236" y="2806048"/>
              <a:ext cx="2006703" cy="1149409"/>
            </a:xfrm>
            <a:prstGeom prst="rect">
              <a:avLst/>
            </a:prstGeom>
          </p:spPr>
          <p:style>
            <a:lnRef idx="2">
              <a:schemeClr val="dk1"/>
            </a:lnRef>
            <a:fillRef idx="1">
              <a:schemeClr val="lt1"/>
            </a:fillRef>
            <a:effectRef idx="0">
              <a:schemeClr val="dk1"/>
            </a:effectRef>
            <a:fontRef idx="minor">
              <a:schemeClr val="dk1"/>
            </a:fontRef>
          </p:style>
        </p:pic>
      </p:grpSp>
      <p:sp>
        <p:nvSpPr>
          <p:cNvPr id="16" name="テキスト ボックス 15">
            <a:extLst>
              <a:ext uri="{FF2B5EF4-FFF2-40B4-BE49-F238E27FC236}">
                <a16:creationId xmlns:a16="http://schemas.microsoft.com/office/drawing/2014/main" id="{33E529B2-0891-9803-32DD-7ED824E75035}"/>
              </a:ext>
            </a:extLst>
          </p:cNvPr>
          <p:cNvSpPr txBox="1"/>
          <p:nvPr/>
        </p:nvSpPr>
        <p:spPr>
          <a:xfrm>
            <a:off x="2161856" y="4037528"/>
            <a:ext cx="3735532"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保存と同時に『患者</a:t>
            </a:r>
            <a:r>
              <a:rPr kumimoji="1" lang="en-US" altLang="ja-JP" sz="1200" b="1" kern="1200" dirty="0">
                <a:solidFill>
                  <a:srgbClr val="FF0000"/>
                </a:solidFill>
                <a:effectLst/>
                <a:latin typeface="游ゴシック" panose="020B0400000000000000" pitchFamily="50" charset="-128"/>
                <a:ea typeface="游ゴシック" panose="020B0400000000000000" pitchFamily="50" charset="-128"/>
              </a:rPr>
              <a:t>ID</a:t>
            </a: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』が自動で割り振られました</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9963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54D6F-DAAF-2FF2-665B-5A2B07407F46}"/>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6FD8B73B-55ED-0379-2B4E-22645E0AF586}"/>
              </a:ext>
            </a:extLst>
          </p:cNvPr>
          <p:cNvSpPr>
            <a:spLocks noGrp="1"/>
          </p:cNvSpPr>
          <p:nvPr>
            <p:ph type="title"/>
          </p:nvPr>
        </p:nvSpPr>
        <p:spPr>
          <a:xfrm>
            <a:off x="1399735" y="716737"/>
            <a:ext cx="6309360" cy="581826"/>
          </a:xfrm>
        </p:spPr>
        <p:txBody>
          <a:bodyPr/>
          <a:lstStyle/>
          <a:p>
            <a:r>
              <a:rPr lang="ja-JP" altLang="ja-JP" sz="1800" b="1" dirty="0">
                <a:latin typeface="游ゴシック" panose="020B0400000000000000" pitchFamily="50" charset="-128"/>
                <a:ea typeface="游ゴシック" panose="020B0400000000000000" pitchFamily="50" charset="-128"/>
              </a:rPr>
              <a:t>訪問スケジュールの登録と共有</a:t>
            </a:r>
            <a:endParaRPr lang="en-US" altLang="ja-JP" sz="1800" b="1" dirty="0">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AF71C358-CACE-3D9C-507B-5CA3735D3627}"/>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6</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9DD304DE-17A9-250C-2585-8ABE68836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DC9E702-A157-1800-8F90-50F65D987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グループ化 9">
            <a:extLst>
              <a:ext uri="{FF2B5EF4-FFF2-40B4-BE49-F238E27FC236}">
                <a16:creationId xmlns:a16="http://schemas.microsoft.com/office/drawing/2014/main" id="{38B3FEB8-D1D3-141D-F409-0745D3947C5A}"/>
              </a:ext>
            </a:extLst>
          </p:cNvPr>
          <p:cNvGrpSpPr/>
          <p:nvPr/>
        </p:nvGrpSpPr>
        <p:grpSpPr>
          <a:xfrm>
            <a:off x="1399735" y="1371601"/>
            <a:ext cx="6309360" cy="3334804"/>
            <a:chOff x="1530927" y="1342863"/>
            <a:chExt cx="6456218" cy="3363541"/>
          </a:xfrm>
        </p:grpSpPr>
        <p:pic>
          <p:nvPicPr>
            <p:cNvPr id="7" name="図 6">
              <a:extLst>
                <a:ext uri="{FF2B5EF4-FFF2-40B4-BE49-F238E27FC236}">
                  <a16:creationId xmlns:a16="http://schemas.microsoft.com/office/drawing/2014/main" id="{26688857-B44A-D8B3-BADA-297CB5BCE4D3}"/>
                </a:ext>
              </a:extLst>
            </p:cNvPr>
            <p:cNvPicPr>
              <a:picLocks noChangeAspect="1"/>
            </p:cNvPicPr>
            <p:nvPr/>
          </p:nvPicPr>
          <p:blipFill>
            <a:blip r:embed="rId5"/>
            <a:stretch>
              <a:fillRect/>
            </a:stretch>
          </p:blipFill>
          <p:spPr>
            <a:xfrm>
              <a:off x="1530927" y="1342863"/>
              <a:ext cx="6456218" cy="3363541"/>
            </a:xfrm>
            <a:prstGeom prst="rect">
              <a:avLst/>
            </a:prstGeom>
          </p:spPr>
          <p:style>
            <a:lnRef idx="2">
              <a:schemeClr val="dk1"/>
            </a:lnRef>
            <a:fillRef idx="1">
              <a:schemeClr val="lt1"/>
            </a:fillRef>
            <a:effectRef idx="0">
              <a:schemeClr val="dk1"/>
            </a:effectRef>
            <a:fontRef idx="minor">
              <a:schemeClr val="dk1"/>
            </a:fontRef>
          </p:style>
        </p:pic>
        <p:sp>
          <p:nvSpPr>
            <p:cNvPr id="8" name="テキスト ボックス 7">
              <a:extLst>
                <a:ext uri="{FF2B5EF4-FFF2-40B4-BE49-F238E27FC236}">
                  <a16:creationId xmlns:a16="http://schemas.microsoft.com/office/drawing/2014/main" id="{F52890A8-7EDC-7AB0-C2A3-DC7B932AFE72}"/>
                </a:ext>
              </a:extLst>
            </p:cNvPr>
            <p:cNvSpPr txBox="1"/>
            <p:nvPr/>
          </p:nvSpPr>
          <p:spPr>
            <a:xfrm>
              <a:off x="2770909" y="1342863"/>
              <a:ext cx="1763667" cy="279386"/>
            </a:xfrm>
            <a:prstGeom prst="rect">
              <a:avLst/>
            </a:prstGeom>
            <a:noFill/>
          </p:spPr>
          <p:txBody>
            <a:bodyPr wrap="none" rtlCol="0">
              <a:spAutoFit/>
            </a:bodyPr>
            <a:lstStyle/>
            <a:p>
              <a:r>
                <a:rPr kumimoji="1" lang="ja-JP" altLang="en-US" sz="1200" b="1" dirty="0">
                  <a:solidFill>
                    <a:schemeClr val="bg1"/>
                  </a:solidFill>
                  <a:latin typeface="游ゴシック" panose="020B0400000000000000" pitchFamily="50" charset="-128"/>
                  <a:ea typeface="游ゴシック" panose="020B0400000000000000" pitchFamily="50" charset="-128"/>
                </a:rPr>
                <a:t>スケジュール管理画面</a:t>
              </a:r>
            </a:p>
          </p:txBody>
        </p:sp>
      </p:grpSp>
      <p:sp>
        <p:nvSpPr>
          <p:cNvPr id="12" name="テキスト ボックス 11">
            <a:extLst>
              <a:ext uri="{FF2B5EF4-FFF2-40B4-BE49-F238E27FC236}">
                <a16:creationId xmlns:a16="http://schemas.microsoft.com/office/drawing/2014/main" id="{CF5826AA-146E-76F0-710A-A6DF5DC47B6B}"/>
              </a:ext>
            </a:extLst>
          </p:cNvPr>
          <p:cNvSpPr txBox="1"/>
          <p:nvPr/>
        </p:nvSpPr>
        <p:spPr>
          <a:xfrm>
            <a:off x="2341420" y="2688966"/>
            <a:ext cx="5254093"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このようにカレンダー形式で、スタッフ全員の予定が一目でわかります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nvGrpSpPr>
          <p:cNvPr id="19" name="グループ化 18">
            <a:extLst>
              <a:ext uri="{FF2B5EF4-FFF2-40B4-BE49-F238E27FC236}">
                <a16:creationId xmlns:a16="http://schemas.microsoft.com/office/drawing/2014/main" id="{F2DDF42D-13C1-8112-675F-83F3DE9F154D}"/>
              </a:ext>
            </a:extLst>
          </p:cNvPr>
          <p:cNvGrpSpPr/>
          <p:nvPr/>
        </p:nvGrpSpPr>
        <p:grpSpPr>
          <a:xfrm>
            <a:off x="4554415" y="3039003"/>
            <a:ext cx="3111821" cy="590888"/>
            <a:chOff x="4554415" y="3039003"/>
            <a:chExt cx="3111821" cy="590888"/>
          </a:xfrm>
        </p:grpSpPr>
        <p:sp>
          <p:nvSpPr>
            <p:cNvPr id="14" name="正方形/長方形 13">
              <a:extLst>
                <a:ext uri="{FF2B5EF4-FFF2-40B4-BE49-F238E27FC236}">
                  <a16:creationId xmlns:a16="http://schemas.microsoft.com/office/drawing/2014/main" id="{3F9B5218-8B33-62FD-B546-CEFAC85B0DEE}"/>
                </a:ext>
              </a:extLst>
            </p:cNvPr>
            <p:cNvSpPr/>
            <p:nvPr/>
          </p:nvSpPr>
          <p:spPr>
            <a:xfrm>
              <a:off x="4554415" y="3039003"/>
              <a:ext cx="1077458" cy="59088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3EF82925-72FB-3835-2AC1-6DC03E2D7BED}"/>
                </a:ext>
              </a:extLst>
            </p:cNvPr>
            <p:cNvSpPr txBox="1"/>
            <p:nvPr/>
          </p:nvSpPr>
          <p:spPr>
            <a:xfrm>
              <a:off x="5631873" y="3195947"/>
              <a:ext cx="2034363"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空いている時間をクリック</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pic>
        <p:nvPicPr>
          <p:cNvPr id="16" name="図 15">
            <a:extLst>
              <a:ext uri="{FF2B5EF4-FFF2-40B4-BE49-F238E27FC236}">
                <a16:creationId xmlns:a16="http://schemas.microsoft.com/office/drawing/2014/main" id="{76E5767F-81D6-F11C-0207-5CF6BC675731}"/>
              </a:ext>
            </a:extLst>
          </p:cNvPr>
          <p:cNvPicPr>
            <a:picLocks noChangeAspect="1"/>
          </p:cNvPicPr>
          <p:nvPr/>
        </p:nvPicPr>
        <p:blipFill>
          <a:blip r:embed="rId6"/>
          <a:stretch>
            <a:fillRect/>
          </a:stretch>
        </p:blipFill>
        <p:spPr>
          <a:xfrm>
            <a:off x="2064327" y="1350923"/>
            <a:ext cx="4783736" cy="3533792"/>
          </a:xfrm>
          <a:prstGeom prst="rect">
            <a:avLst/>
          </a:prstGeom>
        </p:spPr>
        <p:style>
          <a:lnRef idx="2">
            <a:schemeClr val="dk1"/>
          </a:lnRef>
          <a:fillRef idx="1">
            <a:schemeClr val="lt1"/>
          </a:fillRef>
          <a:effectRef idx="0">
            <a:schemeClr val="dk1"/>
          </a:effectRef>
          <a:fontRef idx="minor">
            <a:schemeClr val="dk1"/>
          </a:fontRef>
        </p:style>
      </p:pic>
      <p:grpSp>
        <p:nvGrpSpPr>
          <p:cNvPr id="23" name="グループ化 22">
            <a:extLst>
              <a:ext uri="{FF2B5EF4-FFF2-40B4-BE49-F238E27FC236}">
                <a16:creationId xmlns:a16="http://schemas.microsoft.com/office/drawing/2014/main" id="{50CB8B48-64F2-7AA4-0C2C-1BD31FEB19D6}"/>
              </a:ext>
            </a:extLst>
          </p:cNvPr>
          <p:cNvGrpSpPr/>
          <p:nvPr/>
        </p:nvGrpSpPr>
        <p:grpSpPr>
          <a:xfrm>
            <a:off x="2144830" y="2411967"/>
            <a:ext cx="4712902" cy="783980"/>
            <a:chOff x="2144830" y="2411967"/>
            <a:chExt cx="4712902" cy="783980"/>
          </a:xfrm>
        </p:grpSpPr>
        <p:sp>
          <p:nvSpPr>
            <p:cNvPr id="21" name="テキスト ボックス 20">
              <a:extLst>
                <a:ext uri="{FF2B5EF4-FFF2-40B4-BE49-F238E27FC236}">
                  <a16:creationId xmlns:a16="http://schemas.microsoft.com/office/drawing/2014/main" id="{6BE2CFF9-2EFD-E7F5-0A03-3E40D67D7621}"/>
                </a:ext>
              </a:extLst>
            </p:cNvPr>
            <p:cNvSpPr txBox="1"/>
            <p:nvPr/>
          </p:nvSpPr>
          <p:spPr>
            <a:xfrm>
              <a:off x="2251097" y="2411967"/>
              <a:ext cx="4606635"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訪問先や担当者を入力するだけで、簡単に予定が登録できます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22" name="正方形/長方形 21">
              <a:extLst>
                <a:ext uri="{FF2B5EF4-FFF2-40B4-BE49-F238E27FC236}">
                  <a16:creationId xmlns:a16="http://schemas.microsoft.com/office/drawing/2014/main" id="{DD8FA03D-C453-924C-1437-911D77242A78}"/>
                </a:ext>
              </a:extLst>
            </p:cNvPr>
            <p:cNvSpPr/>
            <p:nvPr/>
          </p:nvSpPr>
          <p:spPr>
            <a:xfrm>
              <a:off x="2144830" y="2688966"/>
              <a:ext cx="4606635" cy="506981"/>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sp>
        <p:nvSpPr>
          <p:cNvPr id="25" name="テキスト ボックス 24">
            <a:extLst>
              <a:ext uri="{FF2B5EF4-FFF2-40B4-BE49-F238E27FC236}">
                <a16:creationId xmlns:a16="http://schemas.microsoft.com/office/drawing/2014/main" id="{9CD000DF-6689-3581-9A02-1523A0ACE9DD}"/>
              </a:ext>
            </a:extLst>
          </p:cNvPr>
          <p:cNvSpPr txBox="1"/>
          <p:nvPr/>
        </p:nvSpPr>
        <p:spPr>
          <a:xfrm>
            <a:off x="921327" y="3672198"/>
            <a:ext cx="7197437" cy="52322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kumimoji="1" lang="ja-JP" altLang="ja-JP" sz="1400" b="1" kern="1200" dirty="0">
                <a:solidFill>
                  <a:schemeClr val="tx1"/>
                </a:solidFill>
                <a:effectLst/>
                <a:latin typeface="游ゴシック" panose="020B0400000000000000" pitchFamily="50" charset="-128"/>
                <a:ea typeface="游ゴシック" panose="020B0400000000000000" pitchFamily="50" charset="-128"/>
              </a:rPr>
              <a:t>電話や口頭での確認は不要になり、訪問のダブルブッキングや予定の</a:t>
            </a:r>
            <a:endParaRPr kumimoji="1" lang="en-US" altLang="ja-JP" sz="1400" b="1" kern="1200" dirty="0">
              <a:solidFill>
                <a:schemeClr val="tx1"/>
              </a:solidFill>
              <a:effectLst/>
              <a:latin typeface="游ゴシック" panose="020B0400000000000000" pitchFamily="50" charset="-128"/>
              <a:ea typeface="游ゴシック" panose="020B0400000000000000" pitchFamily="50" charset="-128"/>
            </a:endParaRPr>
          </a:p>
          <a:p>
            <a:pPr algn="ctr"/>
            <a:r>
              <a:rPr kumimoji="1" lang="ja-JP" altLang="ja-JP" sz="1400" b="1" kern="1200" dirty="0">
                <a:solidFill>
                  <a:schemeClr val="tx1"/>
                </a:solidFill>
                <a:effectLst/>
                <a:latin typeface="游ゴシック" panose="020B0400000000000000" pitchFamily="50" charset="-128"/>
                <a:ea typeface="游ゴシック" panose="020B0400000000000000" pitchFamily="50" charset="-128"/>
              </a:rPr>
              <a:t>伝え漏れといったミスを劇的に減ら</a:t>
            </a:r>
            <a:r>
              <a:rPr lang="ja-JP" altLang="en-US" sz="1400" b="1" dirty="0">
                <a:solidFill>
                  <a:schemeClr val="tx1"/>
                </a:solidFill>
                <a:latin typeface="游ゴシック" panose="020B0400000000000000" pitchFamily="50" charset="-128"/>
                <a:ea typeface="游ゴシック" panose="020B0400000000000000" pitchFamily="50" charset="-128"/>
              </a:rPr>
              <a:t>します</a:t>
            </a:r>
          </a:p>
        </p:txBody>
      </p:sp>
    </p:spTree>
    <p:extLst>
      <p:ext uri="{BB962C8B-B14F-4D97-AF65-F5344CB8AC3E}">
        <p14:creationId xmlns:p14="http://schemas.microsoft.com/office/powerpoint/2010/main" val="2787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CE5A9-FF00-ABE1-AA42-9AC68D499EFB}"/>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7219BF0-EBD1-5214-1086-DA2DD9E364F3}"/>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7</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E1D8F864-1F8F-6FD7-8ABD-FB182FF0F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9A74F222-5E86-D10C-5B9B-C76F7F3D0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3">
            <a:extLst>
              <a:ext uri="{FF2B5EF4-FFF2-40B4-BE49-F238E27FC236}">
                <a16:creationId xmlns:a16="http://schemas.microsoft.com/office/drawing/2014/main" id="{DB34FAE0-B747-E053-E6C9-7F953DE7D92C}"/>
              </a:ext>
            </a:extLst>
          </p:cNvPr>
          <p:cNvSpPr>
            <a:spLocks noGrp="1"/>
          </p:cNvSpPr>
          <p:nvPr>
            <p:ph type="title"/>
          </p:nvPr>
        </p:nvSpPr>
        <p:spPr>
          <a:xfrm>
            <a:off x="1399735" y="716737"/>
            <a:ext cx="6309360" cy="581826"/>
          </a:xfrm>
        </p:spPr>
        <p:txBody>
          <a:bodyPr/>
          <a:lstStyle/>
          <a:p>
            <a:r>
              <a:rPr lang="ja-JP" altLang="ja-JP" sz="1800" b="1" dirty="0">
                <a:latin typeface="游ゴシック" panose="020B0400000000000000" pitchFamily="50" charset="-128"/>
                <a:ea typeface="游ゴシック" panose="020B0400000000000000" pitchFamily="50" charset="-128"/>
              </a:rPr>
              <a:t>訪問サービス記録の入力</a:t>
            </a:r>
            <a:endParaRPr lang="en-US" altLang="ja-JP" sz="1800" b="1" dirty="0">
              <a:latin typeface="游ゴシック" panose="020B0400000000000000" pitchFamily="50" charset="-128"/>
              <a:ea typeface="游ゴシック" panose="020B0400000000000000" pitchFamily="50" charset="-128"/>
            </a:endParaRPr>
          </a:p>
        </p:txBody>
      </p:sp>
      <p:grpSp>
        <p:nvGrpSpPr>
          <p:cNvPr id="9" name="グループ化 8">
            <a:extLst>
              <a:ext uri="{FF2B5EF4-FFF2-40B4-BE49-F238E27FC236}">
                <a16:creationId xmlns:a16="http://schemas.microsoft.com/office/drawing/2014/main" id="{0A2F6417-22B1-E908-C580-678A6D011129}"/>
              </a:ext>
            </a:extLst>
          </p:cNvPr>
          <p:cNvGrpSpPr/>
          <p:nvPr/>
        </p:nvGrpSpPr>
        <p:grpSpPr>
          <a:xfrm>
            <a:off x="1405968" y="1323750"/>
            <a:ext cx="6526771" cy="3477378"/>
            <a:chOff x="1405968" y="1323750"/>
            <a:chExt cx="6526771" cy="3477378"/>
          </a:xfrm>
        </p:grpSpPr>
        <p:pic>
          <p:nvPicPr>
            <p:cNvPr id="6" name="図 5">
              <a:extLst>
                <a:ext uri="{FF2B5EF4-FFF2-40B4-BE49-F238E27FC236}">
                  <a16:creationId xmlns:a16="http://schemas.microsoft.com/office/drawing/2014/main" id="{9F0D4B31-B57F-8671-AA21-879574C8538F}"/>
                </a:ext>
              </a:extLst>
            </p:cNvPr>
            <p:cNvPicPr>
              <a:picLocks noChangeAspect="1"/>
            </p:cNvPicPr>
            <p:nvPr/>
          </p:nvPicPr>
          <p:blipFill>
            <a:blip r:embed="rId5"/>
            <a:stretch>
              <a:fillRect/>
            </a:stretch>
          </p:blipFill>
          <p:spPr>
            <a:xfrm>
              <a:off x="1405968" y="1323750"/>
              <a:ext cx="6526771" cy="3477378"/>
            </a:xfrm>
            <a:prstGeom prst="rect">
              <a:avLst/>
            </a:prstGeom>
          </p:spPr>
          <p:style>
            <a:lnRef idx="2">
              <a:schemeClr val="dk1"/>
            </a:lnRef>
            <a:fillRef idx="1">
              <a:schemeClr val="lt1"/>
            </a:fillRef>
            <a:effectRef idx="0">
              <a:schemeClr val="dk1"/>
            </a:effectRef>
            <a:fontRef idx="minor">
              <a:schemeClr val="dk1"/>
            </a:fontRef>
          </p:style>
        </p:pic>
        <p:sp>
          <p:nvSpPr>
            <p:cNvPr id="8" name="テキスト ボックス 7">
              <a:extLst>
                <a:ext uri="{FF2B5EF4-FFF2-40B4-BE49-F238E27FC236}">
                  <a16:creationId xmlns:a16="http://schemas.microsoft.com/office/drawing/2014/main" id="{A3E0B171-BBFE-D7E7-5310-B366DFD11EA8}"/>
                </a:ext>
              </a:extLst>
            </p:cNvPr>
            <p:cNvSpPr txBox="1"/>
            <p:nvPr/>
          </p:nvSpPr>
          <p:spPr>
            <a:xfrm>
              <a:off x="3192503" y="1413164"/>
              <a:ext cx="1877437"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1200" b="1" dirty="0">
                  <a:solidFill>
                    <a:schemeClr val="bg1"/>
                  </a:solidFill>
                  <a:latin typeface="游ゴシック" panose="020B0400000000000000" pitchFamily="50" charset="-128"/>
                  <a:ea typeface="游ゴシック" panose="020B0400000000000000" pitchFamily="50" charset="-128"/>
                </a:rPr>
                <a:t>訪問サービス記録アプリ</a:t>
              </a:r>
            </a:p>
          </p:txBody>
        </p:sp>
      </p:grpSp>
      <p:grpSp>
        <p:nvGrpSpPr>
          <p:cNvPr id="16" name="グループ化 15">
            <a:extLst>
              <a:ext uri="{FF2B5EF4-FFF2-40B4-BE49-F238E27FC236}">
                <a16:creationId xmlns:a16="http://schemas.microsoft.com/office/drawing/2014/main" id="{642257A4-F962-1C53-C804-9BE04594BB95}"/>
              </a:ext>
            </a:extLst>
          </p:cNvPr>
          <p:cNvGrpSpPr/>
          <p:nvPr/>
        </p:nvGrpSpPr>
        <p:grpSpPr>
          <a:xfrm>
            <a:off x="5780212" y="2198364"/>
            <a:ext cx="2152527" cy="693972"/>
            <a:chOff x="5780212" y="2198364"/>
            <a:chExt cx="2152527" cy="693972"/>
          </a:xfrm>
        </p:grpSpPr>
        <p:sp>
          <p:nvSpPr>
            <p:cNvPr id="11" name="テキスト ボックス 10">
              <a:extLst>
                <a:ext uri="{FF2B5EF4-FFF2-40B4-BE49-F238E27FC236}">
                  <a16:creationId xmlns:a16="http://schemas.microsoft.com/office/drawing/2014/main" id="{DBB3CDCF-D5F8-BF9D-A555-B5C61C2EB780}"/>
                </a:ext>
              </a:extLst>
            </p:cNvPr>
            <p:cNvSpPr txBox="1"/>
            <p:nvPr/>
          </p:nvSpPr>
          <p:spPr>
            <a:xfrm>
              <a:off x="5780212" y="2198364"/>
              <a:ext cx="2152527" cy="523220"/>
            </a:xfrm>
            <a:prstGeom prst="rect">
              <a:avLst/>
            </a:prstGeom>
            <a:noFill/>
          </p:spPr>
          <p:txBody>
            <a:bodyPr wrap="square">
              <a:spAutoFit/>
            </a:bodyPr>
            <a:lstStyle/>
            <a:p>
              <a:r>
                <a:rPr lang="ja-JP" altLang="ja-JP" sz="14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その日のサービス内容を記録します</a:t>
              </a:r>
              <a:endParaRPr lang="ja-JP" altLang="en-US" sz="1400" b="1" dirty="0">
                <a:solidFill>
                  <a:srgbClr val="FF0000"/>
                </a:solidFill>
                <a:latin typeface="游ゴシック" panose="020B0400000000000000" pitchFamily="50" charset="-128"/>
                <a:ea typeface="游ゴシック" panose="020B0400000000000000" pitchFamily="50" charset="-128"/>
              </a:endParaRPr>
            </a:p>
          </p:txBody>
        </p:sp>
        <p:sp>
          <p:nvSpPr>
            <p:cNvPr id="13" name="正方形/長方形 12">
              <a:extLst>
                <a:ext uri="{FF2B5EF4-FFF2-40B4-BE49-F238E27FC236}">
                  <a16:creationId xmlns:a16="http://schemas.microsoft.com/office/drawing/2014/main" id="{40AF6274-3D98-C8CD-BA43-662B29BA319D}"/>
                </a:ext>
              </a:extLst>
            </p:cNvPr>
            <p:cNvSpPr/>
            <p:nvPr/>
          </p:nvSpPr>
          <p:spPr>
            <a:xfrm>
              <a:off x="7315468" y="2506141"/>
              <a:ext cx="422564" cy="386195"/>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grpSp>
        <p:nvGrpSpPr>
          <p:cNvPr id="26" name="グループ化 25">
            <a:extLst>
              <a:ext uri="{FF2B5EF4-FFF2-40B4-BE49-F238E27FC236}">
                <a16:creationId xmlns:a16="http://schemas.microsoft.com/office/drawing/2014/main" id="{96A5CC92-CBD7-050E-936D-63DA90AF0931}"/>
              </a:ext>
            </a:extLst>
          </p:cNvPr>
          <p:cNvGrpSpPr/>
          <p:nvPr/>
        </p:nvGrpSpPr>
        <p:grpSpPr>
          <a:xfrm>
            <a:off x="1499312" y="1340926"/>
            <a:ext cx="4988260" cy="3502565"/>
            <a:chOff x="1399735" y="1298563"/>
            <a:chExt cx="4988260" cy="3502565"/>
          </a:xfrm>
        </p:grpSpPr>
        <p:pic>
          <p:nvPicPr>
            <p:cNvPr id="24" name="図 23">
              <a:extLst>
                <a:ext uri="{FF2B5EF4-FFF2-40B4-BE49-F238E27FC236}">
                  <a16:creationId xmlns:a16="http://schemas.microsoft.com/office/drawing/2014/main" id="{D5BD87FE-0850-F371-CECC-BE4728FFD4FE}"/>
                </a:ext>
              </a:extLst>
            </p:cNvPr>
            <p:cNvPicPr>
              <a:picLocks noChangeAspect="1"/>
            </p:cNvPicPr>
            <p:nvPr/>
          </p:nvPicPr>
          <p:blipFill>
            <a:blip r:embed="rId6"/>
            <a:stretch>
              <a:fillRect/>
            </a:stretch>
          </p:blipFill>
          <p:spPr>
            <a:xfrm>
              <a:off x="1399735" y="1298563"/>
              <a:ext cx="4988260" cy="3502565"/>
            </a:xfrm>
            <a:prstGeom prst="rect">
              <a:avLst/>
            </a:prstGeom>
          </p:spPr>
          <p:style>
            <a:lnRef idx="2">
              <a:schemeClr val="dk1"/>
            </a:lnRef>
            <a:fillRef idx="1">
              <a:schemeClr val="lt1"/>
            </a:fillRef>
            <a:effectRef idx="0">
              <a:schemeClr val="dk1"/>
            </a:effectRef>
            <a:fontRef idx="minor">
              <a:schemeClr val="dk1"/>
            </a:fontRef>
          </p:style>
        </p:pic>
        <p:sp>
          <p:nvSpPr>
            <p:cNvPr id="25" name="テキスト ボックス 24">
              <a:extLst>
                <a:ext uri="{FF2B5EF4-FFF2-40B4-BE49-F238E27FC236}">
                  <a16:creationId xmlns:a16="http://schemas.microsoft.com/office/drawing/2014/main" id="{D08A9EA8-4CAC-64F9-52D3-3DB7C0AD2230}"/>
                </a:ext>
              </a:extLst>
            </p:cNvPr>
            <p:cNvSpPr txBox="1"/>
            <p:nvPr/>
          </p:nvSpPr>
          <p:spPr>
            <a:xfrm>
              <a:off x="3289111" y="1316277"/>
              <a:ext cx="1107996" cy="276999"/>
            </a:xfrm>
            <a:prstGeom prst="rect">
              <a:avLst/>
            </a:prstGeom>
            <a:noFill/>
          </p:spPr>
          <p:txBody>
            <a:bodyPr wrap="none" rtlCol="0">
              <a:spAutoFit/>
            </a:bodyPr>
            <a:lstStyle/>
            <a:p>
              <a:r>
                <a:rPr kumimoji="1" lang="ja-JP" altLang="en-US" sz="1200" b="1" dirty="0">
                  <a:solidFill>
                    <a:schemeClr val="bg1"/>
                  </a:solidFill>
                  <a:latin typeface="游ゴシック" panose="020B0400000000000000" pitchFamily="50" charset="-128"/>
                  <a:ea typeface="游ゴシック" panose="020B0400000000000000" pitchFamily="50" charset="-128"/>
                </a:rPr>
                <a:t>記録入力画面</a:t>
              </a:r>
            </a:p>
          </p:txBody>
        </p:sp>
      </p:grpSp>
      <p:grpSp>
        <p:nvGrpSpPr>
          <p:cNvPr id="44" name="グループ化 43">
            <a:extLst>
              <a:ext uri="{FF2B5EF4-FFF2-40B4-BE49-F238E27FC236}">
                <a16:creationId xmlns:a16="http://schemas.microsoft.com/office/drawing/2014/main" id="{DF80BAA8-B320-5743-FDE0-CDAF0516F3D1}"/>
              </a:ext>
            </a:extLst>
          </p:cNvPr>
          <p:cNvGrpSpPr/>
          <p:nvPr/>
        </p:nvGrpSpPr>
        <p:grpSpPr>
          <a:xfrm>
            <a:off x="513980" y="1995175"/>
            <a:ext cx="7867765" cy="2464563"/>
            <a:chOff x="513980" y="1995175"/>
            <a:chExt cx="7867765" cy="2464563"/>
          </a:xfrm>
        </p:grpSpPr>
        <p:grpSp>
          <p:nvGrpSpPr>
            <p:cNvPr id="32" name="グループ化 31">
              <a:extLst>
                <a:ext uri="{FF2B5EF4-FFF2-40B4-BE49-F238E27FC236}">
                  <a16:creationId xmlns:a16="http://schemas.microsoft.com/office/drawing/2014/main" id="{40AC553C-036B-35DD-7AED-9A4939011216}"/>
                </a:ext>
              </a:extLst>
            </p:cNvPr>
            <p:cNvGrpSpPr/>
            <p:nvPr/>
          </p:nvGrpSpPr>
          <p:grpSpPr>
            <a:xfrm>
              <a:off x="513980" y="1995175"/>
              <a:ext cx="7867765" cy="2162377"/>
              <a:chOff x="431108" y="1931641"/>
              <a:chExt cx="8246614" cy="2314777"/>
            </a:xfrm>
          </p:grpSpPr>
          <p:sp>
            <p:nvSpPr>
              <p:cNvPr id="27" name="正方形/長方形 26">
                <a:extLst>
                  <a:ext uri="{FF2B5EF4-FFF2-40B4-BE49-F238E27FC236}">
                    <a16:creationId xmlns:a16="http://schemas.microsoft.com/office/drawing/2014/main" id="{F2844DE9-99AB-93C1-9B5C-5C82DD706CA6}"/>
                  </a:ext>
                </a:extLst>
              </p:cNvPr>
              <p:cNvSpPr/>
              <p:nvPr/>
            </p:nvSpPr>
            <p:spPr>
              <a:xfrm>
                <a:off x="2847109" y="3844636"/>
                <a:ext cx="492758" cy="401782"/>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31" name="図 30">
                <a:extLst>
                  <a:ext uri="{FF2B5EF4-FFF2-40B4-BE49-F238E27FC236}">
                    <a16:creationId xmlns:a16="http://schemas.microsoft.com/office/drawing/2014/main" id="{98BE610C-C96C-E94B-AFFC-ABEDEA1E3D60}"/>
                  </a:ext>
                </a:extLst>
              </p:cNvPr>
              <p:cNvPicPr>
                <a:picLocks noChangeAspect="1"/>
              </p:cNvPicPr>
              <p:nvPr/>
            </p:nvPicPr>
            <p:blipFill>
              <a:blip r:embed="rId7"/>
              <a:stretch>
                <a:fillRect/>
              </a:stretch>
            </p:blipFill>
            <p:spPr>
              <a:xfrm>
                <a:off x="431108" y="1931641"/>
                <a:ext cx="8246614" cy="1521697"/>
              </a:xfrm>
              <a:prstGeom prst="rect">
                <a:avLst/>
              </a:prstGeom>
            </p:spPr>
            <p:style>
              <a:lnRef idx="2">
                <a:schemeClr val="dk1"/>
              </a:lnRef>
              <a:fillRef idx="1">
                <a:schemeClr val="lt1"/>
              </a:fillRef>
              <a:effectRef idx="0">
                <a:schemeClr val="dk1"/>
              </a:effectRef>
              <a:fontRef idx="minor">
                <a:schemeClr val="dk1"/>
              </a:fontRef>
            </p:style>
          </p:pic>
        </p:grpSp>
        <p:sp>
          <p:nvSpPr>
            <p:cNvPr id="43" name="テキスト ボックス 42">
              <a:extLst>
                <a:ext uri="{FF2B5EF4-FFF2-40B4-BE49-F238E27FC236}">
                  <a16:creationId xmlns:a16="http://schemas.microsoft.com/office/drawing/2014/main" id="{B99C088B-50AA-B0E4-D171-553D476BD55E}"/>
                </a:ext>
              </a:extLst>
            </p:cNvPr>
            <p:cNvSpPr txBox="1"/>
            <p:nvPr/>
          </p:nvSpPr>
          <p:spPr>
            <a:xfrm>
              <a:off x="2235015" y="4182739"/>
              <a:ext cx="1724231"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利用者様の名前を</a:t>
              </a:r>
              <a:r>
                <a:rPr kumimoji="1" lang="ja-JP" altLang="en-US" sz="1200" b="1" kern="1200" dirty="0">
                  <a:solidFill>
                    <a:srgbClr val="FF0000"/>
                  </a:solidFill>
                  <a:effectLst/>
                  <a:latin typeface="游ゴシック" panose="020B0400000000000000" pitchFamily="50" charset="-128"/>
                  <a:ea typeface="游ゴシック" panose="020B0400000000000000" pitchFamily="50" charset="-128"/>
                </a:rPr>
                <a:t>取得</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grpSp>
        <p:nvGrpSpPr>
          <p:cNvPr id="34" name="グループ化 33">
            <a:extLst>
              <a:ext uri="{FF2B5EF4-FFF2-40B4-BE49-F238E27FC236}">
                <a16:creationId xmlns:a16="http://schemas.microsoft.com/office/drawing/2014/main" id="{DD5EC67C-7539-539D-51D5-09E5789142E4}"/>
              </a:ext>
            </a:extLst>
          </p:cNvPr>
          <p:cNvGrpSpPr/>
          <p:nvPr/>
        </p:nvGrpSpPr>
        <p:grpSpPr>
          <a:xfrm>
            <a:off x="431108" y="2892428"/>
            <a:ext cx="5069147" cy="662646"/>
            <a:chOff x="431108" y="2892428"/>
            <a:chExt cx="5069147" cy="662646"/>
          </a:xfrm>
        </p:grpSpPr>
        <p:sp>
          <p:nvSpPr>
            <p:cNvPr id="33" name="正方形/長方形 32">
              <a:extLst>
                <a:ext uri="{FF2B5EF4-FFF2-40B4-BE49-F238E27FC236}">
                  <a16:creationId xmlns:a16="http://schemas.microsoft.com/office/drawing/2014/main" id="{36301063-0D86-C232-8453-153A6040FEFF}"/>
                </a:ext>
              </a:extLst>
            </p:cNvPr>
            <p:cNvSpPr/>
            <p:nvPr/>
          </p:nvSpPr>
          <p:spPr>
            <a:xfrm>
              <a:off x="431108" y="3179618"/>
              <a:ext cx="5069147" cy="37545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4F84432C-113A-4A11-2847-77751358ECCA}"/>
                </a:ext>
              </a:extLst>
            </p:cNvPr>
            <p:cNvSpPr txBox="1"/>
            <p:nvPr/>
          </p:nvSpPr>
          <p:spPr>
            <a:xfrm>
              <a:off x="2144830" y="2892428"/>
              <a:ext cx="1805732"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利用者様の名前を選択</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pic>
        <p:nvPicPr>
          <p:cNvPr id="36" name="図 35">
            <a:extLst>
              <a:ext uri="{FF2B5EF4-FFF2-40B4-BE49-F238E27FC236}">
                <a16:creationId xmlns:a16="http://schemas.microsoft.com/office/drawing/2014/main" id="{9C5A0474-3AAA-2502-7E0B-C5CB8070FA50}"/>
              </a:ext>
            </a:extLst>
          </p:cNvPr>
          <p:cNvPicPr>
            <a:picLocks noChangeAspect="1"/>
          </p:cNvPicPr>
          <p:nvPr/>
        </p:nvPicPr>
        <p:blipFill>
          <a:blip r:embed="rId8"/>
          <a:stretch>
            <a:fillRect/>
          </a:stretch>
        </p:blipFill>
        <p:spPr>
          <a:xfrm>
            <a:off x="1575068" y="1349558"/>
            <a:ext cx="5958691" cy="3506496"/>
          </a:xfrm>
          <a:prstGeom prst="rect">
            <a:avLst/>
          </a:prstGeom>
        </p:spPr>
        <p:style>
          <a:lnRef idx="2">
            <a:schemeClr val="dk1"/>
          </a:lnRef>
          <a:fillRef idx="1">
            <a:schemeClr val="lt1"/>
          </a:fillRef>
          <a:effectRef idx="0">
            <a:schemeClr val="dk1"/>
          </a:effectRef>
          <a:fontRef idx="minor">
            <a:schemeClr val="dk1"/>
          </a:fontRef>
        </p:style>
      </p:pic>
      <p:grpSp>
        <p:nvGrpSpPr>
          <p:cNvPr id="40" name="グループ化 39">
            <a:extLst>
              <a:ext uri="{FF2B5EF4-FFF2-40B4-BE49-F238E27FC236}">
                <a16:creationId xmlns:a16="http://schemas.microsoft.com/office/drawing/2014/main" id="{FE52A9BA-107C-B425-6E13-695895BDD743}"/>
              </a:ext>
            </a:extLst>
          </p:cNvPr>
          <p:cNvGrpSpPr/>
          <p:nvPr/>
        </p:nvGrpSpPr>
        <p:grpSpPr>
          <a:xfrm>
            <a:off x="1545573" y="2426804"/>
            <a:ext cx="6017679" cy="2400303"/>
            <a:chOff x="1627007" y="2681781"/>
            <a:chExt cx="6017679" cy="2400303"/>
          </a:xfrm>
        </p:grpSpPr>
        <p:sp>
          <p:nvSpPr>
            <p:cNvPr id="38" name="テキスト ボックス 37">
              <a:extLst>
                <a:ext uri="{FF2B5EF4-FFF2-40B4-BE49-F238E27FC236}">
                  <a16:creationId xmlns:a16="http://schemas.microsoft.com/office/drawing/2014/main" id="{DA82D7AC-9C2D-E017-249C-749CE9FA5291}"/>
                </a:ext>
              </a:extLst>
            </p:cNvPr>
            <p:cNvSpPr txBox="1"/>
            <p:nvPr/>
          </p:nvSpPr>
          <p:spPr>
            <a:xfrm>
              <a:off x="1627007" y="2681781"/>
              <a:ext cx="6017679"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あとは、行ったサービス内容やバイタル、ご本人の様子などを記録していくだけです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39" name="正方形/長方形 38">
              <a:extLst>
                <a:ext uri="{FF2B5EF4-FFF2-40B4-BE49-F238E27FC236}">
                  <a16:creationId xmlns:a16="http://schemas.microsoft.com/office/drawing/2014/main" id="{FACCF6B9-1425-FC00-CF1E-818F811197C7}"/>
                </a:ext>
              </a:extLst>
            </p:cNvPr>
            <p:cNvSpPr/>
            <p:nvPr/>
          </p:nvSpPr>
          <p:spPr>
            <a:xfrm>
              <a:off x="1691675" y="3044903"/>
              <a:ext cx="5756564" cy="2037181"/>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13666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34F5C-932C-4D74-0293-0CA26975261B}"/>
            </a:ext>
          </a:extLst>
        </p:cNvPr>
        <p:cNvGrpSpPr/>
        <p:nvPr/>
      </p:nvGrpSpPr>
      <p:grpSpPr>
        <a:xfrm>
          <a:off x="0" y="0"/>
          <a:ext cx="0" cy="0"/>
          <a:chOff x="0" y="0"/>
          <a:chExt cx="0" cy="0"/>
        </a:xfrm>
      </p:grpSpPr>
      <p:pic>
        <p:nvPicPr>
          <p:cNvPr id="40" name="Picture 4">
            <a:extLst>
              <a:ext uri="{FF2B5EF4-FFF2-40B4-BE49-F238E27FC236}">
                <a16:creationId xmlns:a16="http://schemas.microsoft.com/office/drawing/2014/main" id="{BDA73D09-6E6B-024D-44E4-DB535682F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3">
            <a:extLst>
              <a:ext uri="{FF2B5EF4-FFF2-40B4-BE49-F238E27FC236}">
                <a16:creationId xmlns:a16="http://schemas.microsoft.com/office/drawing/2014/main" id="{A18671DA-508C-017B-F37C-3D78BBE2F2C1}"/>
              </a:ext>
            </a:extLst>
          </p:cNvPr>
          <p:cNvSpPr>
            <a:spLocks noGrp="1"/>
          </p:cNvSpPr>
          <p:nvPr>
            <p:ph type="title"/>
          </p:nvPr>
        </p:nvSpPr>
        <p:spPr>
          <a:xfrm>
            <a:off x="1420836" y="716737"/>
            <a:ext cx="6274191" cy="581826"/>
          </a:xfrm>
        </p:spPr>
        <p:txBody>
          <a:bodyPr/>
          <a:lstStyle/>
          <a:p>
            <a:r>
              <a:rPr lang="ja-JP" altLang="ja-JP" sz="1800" b="1" dirty="0">
                <a:latin typeface="游ゴシック" panose="020B0400000000000000" pitchFamily="50" charset="-128"/>
                <a:ea typeface="游ゴシック" panose="020B0400000000000000" pitchFamily="50" charset="-128"/>
              </a:rPr>
              <a:t>記録の検索と確認</a:t>
            </a:r>
            <a:endParaRPr lang="en-US" altLang="ja-JP" sz="1800" b="1" dirty="0">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0F2ED48E-B546-779E-77A9-8AB7E72E2E2C}"/>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8</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504D7642-15B8-2B69-6A5A-3D7B2802AB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7036D31C-856C-6143-A41E-7AA7D997321A}"/>
              </a:ext>
            </a:extLst>
          </p:cNvPr>
          <p:cNvPicPr>
            <a:picLocks noChangeAspect="1"/>
          </p:cNvPicPr>
          <p:nvPr/>
        </p:nvPicPr>
        <p:blipFill>
          <a:blip r:embed="rId5"/>
          <a:stretch>
            <a:fillRect/>
          </a:stretch>
        </p:blipFill>
        <p:spPr>
          <a:xfrm>
            <a:off x="1490108" y="1443282"/>
            <a:ext cx="6604758" cy="3260335"/>
          </a:xfrm>
          <a:prstGeom prst="rect">
            <a:avLst/>
          </a:prstGeom>
        </p:spPr>
        <p:style>
          <a:lnRef idx="2">
            <a:schemeClr val="dk1"/>
          </a:lnRef>
          <a:fillRef idx="1">
            <a:schemeClr val="lt1"/>
          </a:fillRef>
          <a:effectRef idx="0">
            <a:schemeClr val="dk1"/>
          </a:effectRef>
          <a:fontRef idx="minor">
            <a:schemeClr val="dk1"/>
          </a:fontRef>
        </p:style>
      </p:pic>
      <p:grpSp>
        <p:nvGrpSpPr>
          <p:cNvPr id="16" name="グループ化 15">
            <a:extLst>
              <a:ext uri="{FF2B5EF4-FFF2-40B4-BE49-F238E27FC236}">
                <a16:creationId xmlns:a16="http://schemas.microsoft.com/office/drawing/2014/main" id="{4BA52AEB-06E9-3AB9-DB83-27A933B8544E}"/>
              </a:ext>
            </a:extLst>
          </p:cNvPr>
          <p:cNvGrpSpPr/>
          <p:nvPr/>
        </p:nvGrpSpPr>
        <p:grpSpPr>
          <a:xfrm>
            <a:off x="1556904" y="3001971"/>
            <a:ext cx="6508521" cy="1052853"/>
            <a:chOff x="1556904" y="3001971"/>
            <a:chExt cx="6508521" cy="1052853"/>
          </a:xfrm>
        </p:grpSpPr>
        <p:sp>
          <p:nvSpPr>
            <p:cNvPr id="12" name="テキスト ボックス 11">
              <a:extLst>
                <a:ext uri="{FF2B5EF4-FFF2-40B4-BE49-F238E27FC236}">
                  <a16:creationId xmlns:a16="http://schemas.microsoft.com/office/drawing/2014/main" id="{C39D94D7-765D-670A-8361-FE6D0A4C778F}"/>
                </a:ext>
              </a:extLst>
            </p:cNvPr>
            <p:cNvSpPr txBox="1"/>
            <p:nvPr/>
          </p:nvSpPr>
          <p:spPr>
            <a:xfrm>
              <a:off x="1556904" y="3001971"/>
              <a:ext cx="5640531" cy="276999"/>
            </a:xfrm>
            <a:prstGeom prst="rect">
              <a:avLst/>
            </a:prstGeom>
            <a:noFill/>
          </p:spPr>
          <p:txBody>
            <a:bodyPr wrap="square">
              <a:spAutoFit/>
            </a:bodyPr>
            <a:lstStyle/>
            <a:p>
              <a:r>
                <a:rPr lang="ja-JP"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検索窓にキーワードを入れるだけで、情報を瞬時に探し出すことができます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14" name="正方形/長方形 13">
              <a:extLst>
                <a:ext uri="{FF2B5EF4-FFF2-40B4-BE49-F238E27FC236}">
                  <a16:creationId xmlns:a16="http://schemas.microsoft.com/office/drawing/2014/main" id="{DCD9A12A-E2F2-6B25-B06B-E5B16F445E13}"/>
                </a:ext>
              </a:extLst>
            </p:cNvPr>
            <p:cNvSpPr/>
            <p:nvPr/>
          </p:nvSpPr>
          <p:spPr>
            <a:xfrm>
              <a:off x="1556904" y="3278970"/>
              <a:ext cx="6508521" cy="77585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pic>
        <p:nvPicPr>
          <p:cNvPr id="25" name="図 24">
            <a:extLst>
              <a:ext uri="{FF2B5EF4-FFF2-40B4-BE49-F238E27FC236}">
                <a16:creationId xmlns:a16="http://schemas.microsoft.com/office/drawing/2014/main" id="{5BD021A2-40CE-42D6-6121-F6BBFFF8F381}"/>
              </a:ext>
            </a:extLst>
          </p:cNvPr>
          <p:cNvPicPr>
            <a:picLocks noChangeAspect="1"/>
          </p:cNvPicPr>
          <p:nvPr/>
        </p:nvPicPr>
        <p:blipFill>
          <a:blip r:embed="rId6"/>
          <a:stretch>
            <a:fillRect/>
          </a:stretch>
        </p:blipFill>
        <p:spPr>
          <a:xfrm>
            <a:off x="685802" y="2941314"/>
            <a:ext cx="7543800" cy="836511"/>
          </a:xfrm>
          <a:prstGeom prst="rect">
            <a:avLst/>
          </a:prstGeom>
        </p:spPr>
        <p:style>
          <a:lnRef idx="2">
            <a:schemeClr val="dk1"/>
          </a:lnRef>
          <a:fillRef idx="1">
            <a:schemeClr val="lt1"/>
          </a:fillRef>
          <a:effectRef idx="0">
            <a:schemeClr val="dk1"/>
          </a:effectRef>
          <a:fontRef idx="minor">
            <a:schemeClr val="dk1"/>
          </a:fontRef>
        </p:style>
      </p:pic>
      <p:grpSp>
        <p:nvGrpSpPr>
          <p:cNvPr id="29" name="グループ化 28">
            <a:extLst>
              <a:ext uri="{FF2B5EF4-FFF2-40B4-BE49-F238E27FC236}">
                <a16:creationId xmlns:a16="http://schemas.microsoft.com/office/drawing/2014/main" id="{0372A244-F728-AAAC-BB8F-6FFC03B6A610}"/>
              </a:ext>
            </a:extLst>
          </p:cNvPr>
          <p:cNvGrpSpPr/>
          <p:nvPr/>
        </p:nvGrpSpPr>
        <p:grpSpPr>
          <a:xfrm>
            <a:off x="142009" y="3082570"/>
            <a:ext cx="1414895" cy="644303"/>
            <a:chOff x="142009" y="3082570"/>
            <a:chExt cx="1414895" cy="644303"/>
          </a:xfrm>
        </p:grpSpPr>
        <p:sp>
          <p:nvSpPr>
            <p:cNvPr id="26" name="正方形/長方形 25">
              <a:extLst>
                <a:ext uri="{FF2B5EF4-FFF2-40B4-BE49-F238E27FC236}">
                  <a16:creationId xmlns:a16="http://schemas.microsoft.com/office/drawing/2014/main" id="{BEB2A8E1-14DF-40C2-4203-2D2ADE38FEAD}"/>
                </a:ext>
              </a:extLst>
            </p:cNvPr>
            <p:cNvSpPr/>
            <p:nvPr/>
          </p:nvSpPr>
          <p:spPr>
            <a:xfrm>
              <a:off x="656361" y="3359569"/>
              <a:ext cx="422214" cy="36730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E433CDEA-5BAF-03FE-C3D8-CE73301A27AE}"/>
                </a:ext>
              </a:extLst>
            </p:cNvPr>
            <p:cNvSpPr txBox="1"/>
            <p:nvPr/>
          </p:nvSpPr>
          <p:spPr>
            <a:xfrm>
              <a:off x="142009" y="3082570"/>
              <a:ext cx="1414895" cy="276999"/>
            </a:xfrm>
            <a:prstGeom prst="rect">
              <a:avLst/>
            </a:prstGeom>
            <a:noFill/>
          </p:spPr>
          <p:txBody>
            <a:bodyPr wrap="square">
              <a:spAutoFit/>
            </a:bodyPr>
            <a:lstStyle/>
            <a:p>
              <a:r>
                <a:rPr lang="ja-JP"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患者様の詳細画面</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pic>
        <p:nvPicPr>
          <p:cNvPr id="31" name="図 30">
            <a:extLst>
              <a:ext uri="{FF2B5EF4-FFF2-40B4-BE49-F238E27FC236}">
                <a16:creationId xmlns:a16="http://schemas.microsoft.com/office/drawing/2014/main" id="{9F26F32B-64DF-F40A-A3DE-4F26093F3DFE}"/>
              </a:ext>
            </a:extLst>
          </p:cNvPr>
          <p:cNvPicPr>
            <a:picLocks noChangeAspect="1"/>
          </p:cNvPicPr>
          <p:nvPr/>
        </p:nvPicPr>
        <p:blipFill>
          <a:blip r:embed="rId7"/>
          <a:stretch>
            <a:fillRect/>
          </a:stretch>
        </p:blipFill>
        <p:spPr>
          <a:xfrm>
            <a:off x="1666688" y="1320144"/>
            <a:ext cx="6013246" cy="3431314"/>
          </a:xfrm>
          <a:prstGeom prst="rect">
            <a:avLst/>
          </a:prstGeom>
        </p:spPr>
        <p:style>
          <a:lnRef idx="2">
            <a:schemeClr val="dk1"/>
          </a:lnRef>
          <a:fillRef idx="1">
            <a:schemeClr val="lt1"/>
          </a:fillRef>
          <a:effectRef idx="0">
            <a:schemeClr val="dk1"/>
          </a:effectRef>
          <a:fontRef idx="minor">
            <a:schemeClr val="dk1"/>
          </a:fontRef>
        </p:style>
      </p:pic>
      <p:grpSp>
        <p:nvGrpSpPr>
          <p:cNvPr id="35" name="グループ化 34">
            <a:extLst>
              <a:ext uri="{FF2B5EF4-FFF2-40B4-BE49-F238E27FC236}">
                <a16:creationId xmlns:a16="http://schemas.microsoft.com/office/drawing/2014/main" id="{07C25FCE-8094-7B61-0AE8-82E58639AEE8}"/>
              </a:ext>
            </a:extLst>
          </p:cNvPr>
          <p:cNvGrpSpPr/>
          <p:nvPr/>
        </p:nvGrpSpPr>
        <p:grpSpPr>
          <a:xfrm>
            <a:off x="1759527" y="2565762"/>
            <a:ext cx="5827569" cy="2137855"/>
            <a:chOff x="1759527" y="2565762"/>
            <a:chExt cx="5827569" cy="2137855"/>
          </a:xfrm>
        </p:grpSpPr>
        <p:sp>
          <p:nvSpPr>
            <p:cNvPr id="33" name="テキスト ボックス 32">
              <a:extLst>
                <a:ext uri="{FF2B5EF4-FFF2-40B4-BE49-F238E27FC236}">
                  <a16:creationId xmlns:a16="http://schemas.microsoft.com/office/drawing/2014/main" id="{0DE0E9CB-81AF-4E47-B33A-E91AE46D51BC}"/>
                </a:ext>
              </a:extLst>
            </p:cNvPr>
            <p:cNvSpPr txBox="1"/>
            <p:nvPr/>
          </p:nvSpPr>
          <p:spPr>
            <a:xfrm>
              <a:off x="1830467" y="2565762"/>
              <a:ext cx="5646845" cy="461665"/>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基本情報だけでなく、過去の訪問スケジュールや日々のサービス記録がすべて時系列で表示されます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34" name="正方形/長方形 33">
              <a:extLst>
                <a:ext uri="{FF2B5EF4-FFF2-40B4-BE49-F238E27FC236}">
                  <a16:creationId xmlns:a16="http://schemas.microsoft.com/office/drawing/2014/main" id="{AFEC48C5-EDE1-EEA4-3690-1FCF24151BA0}"/>
                </a:ext>
              </a:extLst>
            </p:cNvPr>
            <p:cNvSpPr/>
            <p:nvPr/>
          </p:nvSpPr>
          <p:spPr>
            <a:xfrm>
              <a:off x="1759527" y="3001971"/>
              <a:ext cx="5827569" cy="1701646"/>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425604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74C98-7CA6-57B3-8F57-C292FF79AE78}"/>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6C84EA0-5A1D-3885-B765-1870EBA7F1DF}"/>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9</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57699735-269E-9369-C604-4ABE84FEB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49256645-518F-B509-591C-C927DB4FC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10" name="タイトル 3">
            <a:extLst>
              <a:ext uri="{FF2B5EF4-FFF2-40B4-BE49-F238E27FC236}">
                <a16:creationId xmlns:a16="http://schemas.microsoft.com/office/drawing/2014/main" id="{7A03A353-C5F5-026A-644E-B3F1900212DC}"/>
              </a:ext>
            </a:extLst>
          </p:cNvPr>
          <p:cNvSpPr>
            <a:spLocks noGrp="1"/>
          </p:cNvSpPr>
          <p:nvPr>
            <p:ph type="title"/>
          </p:nvPr>
        </p:nvSpPr>
        <p:spPr>
          <a:xfrm>
            <a:off x="1420836" y="716737"/>
            <a:ext cx="6274191" cy="581826"/>
          </a:xfrm>
        </p:spPr>
        <p:txBody>
          <a:bodyPr/>
          <a:lstStyle/>
          <a:p>
            <a:r>
              <a:rPr lang="ja-JP" altLang="ja-JP" sz="1800" b="1" dirty="0">
                <a:latin typeface="游ゴシック" panose="020B0400000000000000" pitchFamily="50" charset="-128"/>
                <a:ea typeface="游ゴシック" panose="020B0400000000000000" pitchFamily="50" charset="-128"/>
              </a:rPr>
              <a:t>帳票の作成と共有</a:t>
            </a:r>
            <a:endParaRPr lang="en-US" altLang="ja-JP" sz="1800" b="1" dirty="0">
              <a:latin typeface="游ゴシック" panose="020B0400000000000000" pitchFamily="50" charset="-128"/>
              <a:ea typeface="游ゴシック" panose="020B0400000000000000" pitchFamily="50" charset="-128"/>
            </a:endParaRPr>
          </a:p>
        </p:txBody>
      </p:sp>
      <p:pic>
        <p:nvPicPr>
          <p:cNvPr id="8" name="図 7">
            <a:extLst>
              <a:ext uri="{FF2B5EF4-FFF2-40B4-BE49-F238E27FC236}">
                <a16:creationId xmlns:a16="http://schemas.microsoft.com/office/drawing/2014/main" id="{03C7522D-5307-0F87-DB5F-6BA933F87EB5}"/>
              </a:ext>
            </a:extLst>
          </p:cNvPr>
          <p:cNvPicPr>
            <a:picLocks noChangeAspect="1"/>
          </p:cNvPicPr>
          <p:nvPr/>
        </p:nvPicPr>
        <p:blipFill>
          <a:blip r:embed="rId5"/>
          <a:stretch>
            <a:fillRect/>
          </a:stretch>
        </p:blipFill>
        <p:spPr>
          <a:xfrm>
            <a:off x="2495969" y="1360095"/>
            <a:ext cx="4368175" cy="3398670"/>
          </a:xfrm>
          <a:prstGeom prst="rect">
            <a:avLst/>
          </a:prstGeom>
        </p:spPr>
        <p:style>
          <a:lnRef idx="2">
            <a:schemeClr val="dk1"/>
          </a:lnRef>
          <a:fillRef idx="1">
            <a:schemeClr val="lt1"/>
          </a:fillRef>
          <a:effectRef idx="0">
            <a:schemeClr val="dk1"/>
          </a:effectRef>
          <a:fontRef idx="minor">
            <a:schemeClr val="dk1"/>
          </a:fontRef>
        </p:style>
      </p:pic>
      <p:grpSp>
        <p:nvGrpSpPr>
          <p:cNvPr id="26" name="グループ化 25">
            <a:extLst>
              <a:ext uri="{FF2B5EF4-FFF2-40B4-BE49-F238E27FC236}">
                <a16:creationId xmlns:a16="http://schemas.microsoft.com/office/drawing/2014/main" id="{DAEB461E-6E73-0F1B-AB8F-54569A16DEF2}"/>
              </a:ext>
            </a:extLst>
          </p:cNvPr>
          <p:cNvGrpSpPr/>
          <p:nvPr/>
        </p:nvGrpSpPr>
        <p:grpSpPr>
          <a:xfrm>
            <a:off x="3484418" y="1849582"/>
            <a:ext cx="3477491" cy="511805"/>
            <a:chOff x="3484418" y="1849582"/>
            <a:chExt cx="3477491" cy="511805"/>
          </a:xfrm>
        </p:grpSpPr>
        <p:sp>
          <p:nvSpPr>
            <p:cNvPr id="11" name="正方形/長方形 10">
              <a:extLst>
                <a:ext uri="{FF2B5EF4-FFF2-40B4-BE49-F238E27FC236}">
                  <a16:creationId xmlns:a16="http://schemas.microsoft.com/office/drawing/2014/main" id="{66F20F61-3616-CB0A-F357-C50B27EC8850}"/>
                </a:ext>
              </a:extLst>
            </p:cNvPr>
            <p:cNvSpPr/>
            <p:nvPr/>
          </p:nvSpPr>
          <p:spPr>
            <a:xfrm>
              <a:off x="3484418" y="1849582"/>
              <a:ext cx="1087582" cy="450273"/>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4FBE7FAC-3CD7-81F0-BE8A-0C48F6CF2D89}"/>
                </a:ext>
              </a:extLst>
            </p:cNvPr>
            <p:cNvSpPr txBox="1"/>
            <p:nvPr/>
          </p:nvSpPr>
          <p:spPr>
            <a:xfrm>
              <a:off x="4561610" y="1899722"/>
              <a:ext cx="240029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画面上の『帳票</a:t>
              </a:r>
              <a:r>
                <a:rPr lang="ja-JP" altLang="en-US" sz="1200" b="1" dirty="0">
                  <a:solidFill>
                    <a:srgbClr val="FF0000"/>
                  </a:solidFill>
                  <a:latin typeface="游ゴシック" panose="020B0400000000000000" pitchFamily="50" charset="-128"/>
                  <a:ea typeface="游ゴシック" panose="020B0400000000000000" pitchFamily="50" charset="-128"/>
                </a:rPr>
                <a:t>作成</a:t>
              </a: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』ボタンを</a:t>
              </a:r>
              <a:endParaRPr kumimoji="1" lang="en-US" altLang="ja-JP" sz="1200" b="1" kern="1200" dirty="0">
                <a:solidFill>
                  <a:srgbClr val="FF0000"/>
                </a:solidFill>
                <a:effectLst/>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ワンクリックするだけ</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pic>
        <p:nvPicPr>
          <p:cNvPr id="18" name="図 17">
            <a:extLst>
              <a:ext uri="{FF2B5EF4-FFF2-40B4-BE49-F238E27FC236}">
                <a16:creationId xmlns:a16="http://schemas.microsoft.com/office/drawing/2014/main" id="{628711ED-2D5B-60F4-4C86-73255B42DD48}"/>
              </a:ext>
            </a:extLst>
          </p:cNvPr>
          <p:cNvPicPr>
            <a:picLocks noChangeAspect="1"/>
          </p:cNvPicPr>
          <p:nvPr/>
        </p:nvPicPr>
        <p:blipFill>
          <a:blip r:embed="rId6"/>
          <a:stretch>
            <a:fillRect/>
          </a:stretch>
        </p:blipFill>
        <p:spPr>
          <a:xfrm>
            <a:off x="2583218" y="1644202"/>
            <a:ext cx="4170214" cy="2986680"/>
          </a:xfrm>
          <a:prstGeom prst="rect">
            <a:avLst/>
          </a:prstGeom>
        </p:spPr>
        <p:style>
          <a:lnRef idx="2">
            <a:schemeClr val="dk1"/>
          </a:lnRef>
          <a:fillRef idx="1">
            <a:schemeClr val="lt1"/>
          </a:fillRef>
          <a:effectRef idx="0">
            <a:schemeClr val="dk1"/>
          </a:effectRef>
          <a:fontRef idx="minor">
            <a:schemeClr val="dk1"/>
          </a:fontRef>
        </p:style>
      </p:pic>
      <p:grpSp>
        <p:nvGrpSpPr>
          <p:cNvPr id="22" name="グループ化 21">
            <a:extLst>
              <a:ext uri="{FF2B5EF4-FFF2-40B4-BE49-F238E27FC236}">
                <a16:creationId xmlns:a16="http://schemas.microsoft.com/office/drawing/2014/main" id="{6373DF7A-A816-A227-E974-AEDA4448B67F}"/>
              </a:ext>
            </a:extLst>
          </p:cNvPr>
          <p:cNvGrpSpPr/>
          <p:nvPr/>
        </p:nvGrpSpPr>
        <p:grpSpPr>
          <a:xfrm>
            <a:off x="5124427" y="1372606"/>
            <a:ext cx="3315433" cy="3312116"/>
            <a:chOff x="5124427" y="1372606"/>
            <a:chExt cx="3315433" cy="3312116"/>
          </a:xfrm>
        </p:grpSpPr>
        <p:sp>
          <p:nvSpPr>
            <p:cNvPr id="19" name="正方形/長方形 18">
              <a:extLst>
                <a:ext uri="{FF2B5EF4-FFF2-40B4-BE49-F238E27FC236}">
                  <a16:creationId xmlns:a16="http://schemas.microsoft.com/office/drawing/2014/main" id="{AFB12AB6-9161-19E7-FB87-FF939D5FDD9F}"/>
                </a:ext>
              </a:extLst>
            </p:cNvPr>
            <p:cNvSpPr/>
            <p:nvPr/>
          </p:nvSpPr>
          <p:spPr>
            <a:xfrm>
              <a:off x="5701145" y="4225636"/>
              <a:ext cx="1080999" cy="45908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CDF306E3-8FAC-7641-F1F1-9BBA472D8D95}"/>
                </a:ext>
              </a:extLst>
            </p:cNvPr>
            <p:cNvPicPr>
              <a:picLocks noChangeAspect="1"/>
            </p:cNvPicPr>
            <p:nvPr/>
          </p:nvPicPr>
          <p:blipFill>
            <a:blip r:embed="rId7"/>
            <a:stretch>
              <a:fillRect/>
            </a:stretch>
          </p:blipFill>
          <p:spPr>
            <a:xfrm>
              <a:off x="5124427" y="1372606"/>
              <a:ext cx="3315433" cy="2676484"/>
            </a:xfrm>
            <a:prstGeom prst="rect">
              <a:avLst/>
            </a:prstGeom>
          </p:spPr>
          <p:style>
            <a:lnRef idx="2">
              <a:schemeClr val="dk1"/>
            </a:lnRef>
            <a:fillRef idx="1">
              <a:schemeClr val="lt1"/>
            </a:fillRef>
            <a:effectRef idx="0">
              <a:schemeClr val="dk1"/>
            </a:effectRef>
            <a:fontRef idx="minor">
              <a:schemeClr val="dk1"/>
            </a:fontRef>
          </p:style>
        </p:pic>
      </p:grpSp>
      <p:sp>
        <p:nvSpPr>
          <p:cNvPr id="25" name="テキスト ボックス 24">
            <a:extLst>
              <a:ext uri="{FF2B5EF4-FFF2-40B4-BE49-F238E27FC236}">
                <a16:creationId xmlns:a16="http://schemas.microsoft.com/office/drawing/2014/main" id="{755E9EBD-2397-368B-D135-8E909A83F1D9}"/>
              </a:ext>
            </a:extLst>
          </p:cNvPr>
          <p:cNvSpPr txBox="1"/>
          <p:nvPr/>
        </p:nvSpPr>
        <p:spPr>
          <a:xfrm>
            <a:off x="2064327" y="3316801"/>
            <a:ext cx="525780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ja-JP" sz="1800" b="1" kern="1200" dirty="0">
                <a:solidFill>
                  <a:schemeClr val="tx1"/>
                </a:solidFill>
                <a:effectLst/>
                <a:latin typeface="游ゴシック" panose="020B0400000000000000" pitchFamily="50" charset="-128"/>
                <a:ea typeface="游ゴシック" panose="020B0400000000000000" pitchFamily="50" charset="-128"/>
              </a:rPr>
              <a:t>これが</a:t>
            </a:r>
            <a:r>
              <a:rPr kumimoji="1" lang="en-US" altLang="ja-JP" sz="1800" b="1" kern="1200" dirty="0">
                <a:solidFill>
                  <a:schemeClr val="tx1"/>
                </a:solidFill>
                <a:effectLst/>
                <a:latin typeface="游ゴシック" panose="020B0400000000000000" pitchFamily="50" charset="-128"/>
                <a:ea typeface="游ゴシック" panose="020B0400000000000000" pitchFamily="50" charset="-128"/>
              </a:rPr>
              <a:t>RICOH </a:t>
            </a:r>
            <a:r>
              <a:rPr kumimoji="1" lang="ja-JP" altLang="ja-JP" sz="1800" b="1" kern="1200" dirty="0">
                <a:solidFill>
                  <a:schemeClr val="tx1"/>
                </a:solidFill>
                <a:effectLst/>
                <a:latin typeface="游ゴシック" panose="020B0400000000000000" pitchFamily="50" charset="-128"/>
                <a:ea typeface="游ゴシック" panose="020B0400000000000000" pitchFamily="50" charset="-128"/>
              </a:rPr>
              <a:t>帳票作成プラグイン</a:t>
            </a:r>
            <a:r>
              <a:rPr kumimoji="1" lang="ja-JP" altLang="en-US" sz="1800" b="1" kern="1200" dirty="0">
                <a:solidFill>
                  <a:schemeClr val="tx1"/>
                </a:solidFill>
                <a:effectLst/>
                <a:latin typeface="游ゴシック" panose="020B0400000000000000" pitchFamily="50" charset="-128"/>
                <a:ea typeface="游ゴシック" panose="020B0400000000000000" pitchFamily="50" charset="-128"/>
              </a:rPr>
              <a:t>の効果</a:t>
            </a:r>
            <a:r>
              <a:rPr kumimoji="1" lang="ja-JP" altLang="ja-JP" sz="1800" b="1" kern="1200" dirty="0">
                <a:solidFill>
                  <a:schemeClr val="tx1"/>
                </a:solidFill>
                <a:effectLst/>
                <a:latin typeface="游ゴシック" panose="020B0400000000000000" pitchFamily="50" charset="-128"/>
                <a:ea typeface="游ゴシック" panose="020B0400000000000000" pitchFamily="50" charset="-128"/>
              </a:rPr>
              <a:t>です</a:t>
            </a:r>
            <a:endParaRPr kumimoji="1" lang="en-US" altLang="ja-JP" sz="1800" b="1" kern="1200" dirty="0">
              <a:solidFill>
                <a:schemeClr val="tx1"/>
              </a:solidFill>
              <a:effectLs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5211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ホワイト">
  <a:themeElements>
    <a:clrScheme name="kin_colorbar">
      <a:dk1>
        <a:sysClr val="windowText" lastClr="000000"/>
      </a:dk1>
      <a:lt1>
        <a:sysClr val="window" lastClr="FFFFFF"/>
      </a:lt1>
      <a:dk2>
        <a:srgbClr val="1F497D"/>
      </a:dk2>
      <a:lt2>
        <a:srgbClr val="EEECE1"/>
      </a:lt2>
      <a:accent1>
        <a:srgbClr val="FFBF00"/>
      </a:accent1>
      <a:accent2>
        <a:srgbClr val="F75F1E"/>
      </a:accent2>
      <a:accent3>
        <a:srgbClr val="41CEF9"/>
      </a:accent3>
      <a:accent4>
        <a:srgbClr val="5BBC8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6c9241f-dd3a-4733-8cb0-cee6e5a922df" xsi:nil="true"/>
    <lcf76f155ced4ddcb4097134ff3c332f xmlns="0b43fd16-ae65-4d99-b7f9-46662c402ab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1D9A1ECBA26C72418DB5F647F2B44DD9" ma:contentTypeVersion="12" ma:contentTypeDescription="新しいドキュメントを作成します。" ma:contentTypeScope="" ma:versionID="e8df3d0c6f9015e928cb29105db8a280">
  <xsd:schema xmlns:xsd="http://www.w3.org/2001/XMLSchema" xmlns:xs="http://www.w3.org/2001/XMLSchema" xmlns:p="http://schemas.microsoft.com/office/2006/metadata/properties" xmlns:ns2="0b43fd16-ae65-4d99-b7f9-46662c402abb" xmlns:ns3="f6c9241f-dd3a-4733-8cb0-cee6e5a922df" targetNamespace="http://schemas.microsoft.com/office/2006/metadata/properties" ma:root="true" ma:fieldsID="7e9f2468aab4b00aeec128f9ec663a4a" ns2:_="" ns3:_="">
    <xsd:import namespace="0b43fd16-ae65-4d99-b7f9-46662c402abb"/>
    <xsd:import namespace="f6c9241f-dd3a-4733-8cb0-cee6e5a922d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BillingMetadata"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43fd16-ae65-4d99-b7f9-46662c402a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dfb5abf9-1b0b-4892-b803-d3ae41c38501" ma:termSetId="09814cd3-568e-fe90-9814-8d621ff8fb84" ma:anchorId="fba54fb3-c3e1-fe81-a776-ca4b69148c4d" ma:open="true" ma:isKeyword="false">
      <xsd:complexType>
        <xsd:sequence>
          <xsd:element ref="pc:Terms" minOccurs="0" maxOccurs="1"/>
        </xsd:sequence>
      </xsd:complexType>
    </xsd:element>
    <xsd:element name="MediaServiceBillingMetadata" ma:index="18" nillable="true" ma:displayName="MediaServiceBillingMetadata" ma:hidden="true" ma:internalName="MediaServiceBillingMetadata"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c9241f-dd3a-4733-8cb0-cee6e5a922d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6230011-2967-47a4-b2b6-b4a3e5a73cd1}" ma:internalName="TaxCatchAll" ma:showField="CatchAllData" ma:web="f6c9241f-dd3a-4733-8cb0-cee6e5a922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37AFCB-5136-4C4F-8200-BEE76EFE4C3F}">
  <ds:schemaRefs>
    <ds:schemaRef ds:uri="f6c9241f-dd3a-4733-8cb0-cee6e5a922df"/>
    <ds:schemaRef ds:uri="http://purl.org/dc/elements/1.1/"/>
    <ds:schemaRef ds:uri="http://schemas.openxmlformats.org/package/2006/metadata/core-properties"/>
    <ds:schemaRef ds:uri="http://www.w3.org/XML/1998/namespace"/>
    <ds:schemaRef ds:uri="http://schemas.microsoft.com/office/2006/documentManagement/types"/>
    <ds:schemaRef ds:uri="http://purl.org/dc/dcmitype/"/>
    <ds:schemaRef ds:uri="http://purl.org/dc/terms/"/>
    <ds:schemaRef ds:uri="http://schemas.microsoft.com/office/infopath/2007/PartnerControls"/>
    <ds:schemaRef ds:uri="0b43fd16-ae65-4d99-b7f9-46662c402abb"/>
    <ds:schemaRef ds:uri="http://schemas.microsoft.com/office/2006/metadata/properties"/>
  </ds:schemaRefs>
</ds:datastoreItem>
</file>

<file path=customXml/itemProps2.xml><?xml version="1.0" encoding="utf-8"?>
<ds:datastoreItem xmlns:ds="http://schemas.openxmlformats.org/officeDocument/2006/customXml" ds:itemID="{27281648-8E68-4116-8861-47A79627BD0E}">
  <ds:schemaRefs>
    <ds:schemaRef ds:uri="http://schemas.microsoft.com/sharepoint/v3/contenttype/forms"/>
  </ds:schemaRefs>
</ds:datastoreItem>
</file>

<file path=customXml/itemProps3.xml><?xml version="1.0" encoding="utf-8"?>
<ds:datastoreItem xmlns:ds="http://schemas.openxmlformats.org/officeDocument/2006/customXml" ds:itemID="{672A4E77-5AF1-4911-A404-E3348D48326F}">
  <ds:schemaRefs>
    <ds:schemaRef ds:uri="0b43fd16-ae65-4d99-b7f9-46662c402abb"/>
    <ds:schemaRef ds:uri="f6c9241f-dd3a-4733-8cb0-cee6e5a922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8f2c466-82c8-4bb2-913b-b12be80423b6}" enabled="0" method="" siteId="{48f2c466-82c8-4bb2-913b-b12be80423b6}" removed="1"/>
</clbl:labelList>
</file>

<file path=docProps/app.xml><?xml version="1.0" encoding="utf-8"?>
<Properties xmlns="http://schemas.openxmlformats.org/officeDocument/2006/extended-properties" xmlns:vt="http://schemas.openxmlformats.org/officeDocument/2006/docPropsVTypes">
  <TotalTime>160</TotalTime>
  <Words>1440</Words>
  <Application>Microsoft Office PowerPoint</Application>
  <PresentationFormat>画面に合わせる (16:9)</PresentationFormat>
  <Paragraphs>99</Paragraphs>
  <Slides>11</Slides>
  <Notes>11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11</vt:i4>
      </vt:variant>
    </vt:vector>
  </HeadingPairs>
  <TitlesOfParts>
    <vt:vector size="17" baseType="lpstr">
      <vt:lpstr>YuGothic Medium</vt:lpstr>
      <vt:lpstr>メイリオ</vt:lpstr>
      <vt:lpstr>游ゴシック</vt:lpstr>
      <vt:lpstr>Yu Gothic Medium</vt:lpstr>
      <vt:lpstr>Arial</vt:lpstr>
      <vt:lpstr>ホワイト</vt:lpstr>
      <vt:lpstr>PowerPoint プレゼンテーション</vt:lpstr>
      <vt:lpstr>デモシナリオ</vt:lpstr>
      <vt:lpstr>kintoneポータル画面</vt:lpstr>
      <vt:lpstr>新規患者の登録と自動採番</vt:lpstr>
      <vt:lpstr>新規患者の登録と自動採番</vt:lpstr>
      <vt:lpstr>訪問スケジュールの登録と共有</vt:lpstr>
      <vt:lpstr>訪問サービス記録の入力</vt:lpstr>
      <vt:lpstr>記録の検索と確認</vt:lpstr>
      <vt:lpstr>帳票の作成と共有</vt:lpstr>
      <vt:lpstr>帳票の作成と共有</vt:lpstr>
      <vt:lpstr>デモのまとめ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kintone ハンズオンセミナーテンプレート</dc:title>
  <dc:creator>beem mouse</dc:creator>
  <cp:lastModifiedBy>松本孝志(PVC)</cp:lastModifiedBy>
  <cp:revision>4</cp:revision>
  <dcterms:created xsi:type="dcterms:W3CDTF">2023-11-29T10:49:36Z</dcterms:created>
  <dcterms:modified xsi:type="dcterms:W3CDTF">2025-09-10T08:12:05Z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0x0101001D9A1ECBA26C72418DB5F647F2B44DD9</vt:lpwstr>
  </property>
  <property fmtid="{D5CDD505-2E9C-101B-9397-08002B2CF9AE}" pid="3" name="MediaServiceImageTags">
    <vt:lpwstr/>
  </property>
</Properties>
</file>