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5"/>
  </p:notesMasterIdLst>
  <p:handoutMasterIdLst>
    <p:handoutMasterId r:id="rId16"/>
  </p:handoutMasterIdLst>
  <p:sldIdLst>
    <p:sldId id="269" r:id="rId5"/>
    <p:sldId id="2147471426" r:id="rId6"/>
    <p:sldId id="2076137284" r:id="rId7"/>
    <p:sldId id="2076137285" r:id="rId8"/>
    <p:sldId id="2147471402" r:id="rId9"/>
    <p:sldId id="2147471427" r:id="rId10"/>
    <p:sldId id="2147471409" r:id="rId11"/>
    <p:sldId id="2147471418" r:id="rId12"/>
    <p:sldId id="2147471422" r:id="rId13"/>
    <p:sldId id="2147471420" r:id="rId14"/>
  </p:sldIdLst>
  <p:sldSz cx="9144000" cy="5143500" type="screen16x9"/>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既定のセクション" id="{829074B8-C3B8-804E-AEA9-01C15A487236}">
          <p14:sldIdLst>
            <p14:sldId id="269"/>
            <p14:sldId id="2147471426"/>
            <p14:sldId id="2076137284"/>
          </p14:sldIdLst>
        </p14:section>
        <p14:section name="kintone概要" id="{69BCF862-B9A0-4902-BB24-4C005F5F3E80}">
          <p14:sldIdLst>
            <p14:sldId id="2076137285"/>
            <p14:sldId id="2147471402"/>
            <p14:sldId id="2147471427"/>
          </p14:sldIdLst>
        </p14:section>
        <p14:section name="ハンズオン" id="{37FAF3DB-BDCD-47D7-A9E9-FDE52C3199B2}">
          <p14:sldIdLst>
            <p14:sldId id="2147471409"/>
            <p14:sldId id="2147471418"/>
            <p14:sldId id="2147471422"/>
            <p14:sldId id="2147471420"/>
          </p14:sldIdLst>
        </p14:section>
      </p14:sectionLst>
    </p:ext>
    <p:ext uri="{EFAFB233-063F-42B5-8137-9DF3F51BA10A}">
      <p15:sldGuideLst xmlns:p15="http://schemas.microsoft.com/office/powerpoint/2012/main">
        <p15:guide id="1" orient="horz" pos="972">
          <p15:clr>
            <a:srgbClr val="A4A3A4"/>
          </p15:clr>
        </p15:guide>
        <p15:guide id="2" orient="horz" pos="1620">
          <p15:clr>
            <a:srgbClr val="A4A3A4"/>
          </p15:clr>
        </p15:guide>
        <p15:guide id="3" pos="2872">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作成者" initials="A" userId="Author"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CEF9"/>
    <a:srgbClr val="5BBC82"/>
    <a:srgbClr val="548235"/>
    <a:srgbClr val="7F6000"/>
    <a:srgbClr val="FFBF00"/>
    <a:srgbClr val="F75F1E"/>
    <a:srgbClr val="F2F2F2"/>
    <a:srgbClr val="FFDE55"/>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9012ECD-51FC-41F1-AA8D-1B2483CD663E}" styleName="淡色スタイル 2 - アクセント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38" d="100"/>
          <a:sy n="138" d="100"/>
        </p:scale>
        <p:origin x="834" y="114"/>
      </p:cViewPr>
      <p:guideLst>
        <p:guide orient="horz" pos="972"/>
        <p:guide orient="horz" pos="1620"/>
        <p:guide pos="2872"/>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viewProps" Target="viewProps.xml"/><Relationship Id="rId3" Type="http://schemas.openxmlformats.org/officeDocument/2006/relationships/customXml" Target="../customXml/item3.xml"/><Relationship Id="rId21" Type="http://schemas.microsoft.com/office/2016/11/relationships/changesInfo" Target="changesInfos/changesInfo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notesMaster" Target="notesMasters/notesMaster1.xml"/><Relationship Id="rId10" Type="http://schemas.openxmlformats.org/officeDocument/2006/relationships/slide" Target="slides/slide6.xml"/><Relationship Id="rId19"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microsoft.com/office/2018/10/relationships/authors" Targe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松本孝志(PVC)" userId="21d7afa0-1c0b-42ea-b0d2-7a09fb4cb2b5" providerId="ADAL" clId="{DC323429-2488-4FB8-AD91-55F1A973F3EF}"/>
    <pc:docChg chg="undo redo custSel addSld modSld sldOrd">
      <pc:chgData name="松本孝志(PVC)" userId="21d7afa0-1c0b-42ea-b0d2-7a09fb4cb2b5" providerId="ADAL" clId="{DC323429-2488-4FB8-AD91-55F1A973F3EF}" dt="2025-08-23T08:28:22.035" v="906" actId="20577"/>
      <pc:docMkLst>
        <pc:docMk/>
      </pc:docMkLst>
      <pc:sldChg chg="addSp delSp modSp mod modAnim modNotesTx">
        <pc:chgData name="松本孝志(PVC)" userId="21d7afa0-1c0b-42ea-b0d2-7a09fb4cb2b5" providerId="ADAL" clId="{DC323429-2488-4FB8-AD91-55F1A973F3EF}" dt="2025-08-23T01:56:14.675" v="112"/>
        <pc:sldMkLst>
          <pc:docMk/>
          <pc:sldMk cId="3713929797" sldId="2076137285"/>
        </pc:sldMkLst>
        <pc:spChg chg="add mod">
          <ac:chgData name="松本孝志(PVC)" userId="21d7afa0-1c0b-42ea-b0d2-7a09fb4cb2b5" providerId="ADAL" clId="{DC323429-2488-4FB8-AD91-55F1A973F3EF}" dt="2025-08-23T01:47:53.726" v="49" actId="164"/>
          <ac:spMkLst>
            <pc:docMk/>
            <pc:sldMk cId="3713929797" sldId="2076137285"/>
            <ac:spMk id="4" creationId="{86B6B2F8-8567-F76F-6F38-A50603B6BFC7}"/>
          </ac:spMkLst>
        </pc:spChg>
        <pc:spChg chg="add mod">
          <ac:chgData name="松本孝志(PVC)" userId="21d7afa0-1c0b-42ea-b0d2-7a09fb4cb2b5" providerId="ADAL" clId="{DC323429-2488-4FB8-AD91-55F1A973F3EF}" dt="2025-08-23T01:53:54.013" v="91" actId="164"/>
          <ac:spMkLst>
            <pc:docMk/>
            <pc:sldMk cId="3713929797" sldId="2076137285"/>
            <ac:spMk id="6" creationId="{7147E11E-CE6A-8D56-61FC-26652304D22B}"/>
          </ac:spMkLst>
        </pc:spChg>
        <pc:spChg chg="add mod">
          <ac:chgData name="松本孝志(PVC)" userId="21d7afa0-1c0b-42ea-b0d2-7a09fb4cb2b5" providerId="ADAL" clId="{DC323429-2488-4FB8-AD91-55F1A973F3EF}" dt="2025-08-23T01:53:54.013" v="91" actId="164"/>
          <ac:spMkLst>
            <pc:docMk/>
            <pc:sldMk cId="3713929797" sldId="2076137285"/>
            <ac:spMk id="7" creationId="{A67F04B0-67E3-BD0C-82B2-3589653C3B09}"/>
          </ac:spMkLst>
        </pc:spChg>
        <pc:spChg chg="add mod">
          <ac:chgData name="松本孝志(PVC)" userId="21d7afa0-1c0b-42ea-b0d2-7a09fb4cb2b5" providerId="ADAL" clId="{DC323429-2488-4FB8-AD91-55F1A973F3EF}" dt="2025-08-23T01:55:25.930" v="107" actId="164"/>
          <ac:spMkLst>
            <pc:docMk/>
            <pc:sldMk cId="3713929797" sldId="2076137285"/>
            <ac:spMk id="12" creationId="{648AE29D-9DCF-07B6-7927-46047C1704AD}"/>
          </ac:spMkLst>
        </pc:spChg>
        <pc:spChg chg="add mod">
          <ac:chgData name="松本孝志(PVC)" userId="21d7afa0-1c0b-42ea-b0d2-7a09fb4cb2b5" providerId="ADAL" clId="{DC323429-2488-4FB8-AD91-55F1A973F3EF}" dt="2025-08-23T01:55:25.930" v="107" actId="164"/>
          <ac:spMkLst>
            <pc:docMk/>
            <pc:sldMk cId="3713929797" sldId="2076137285"/>
            <ac:spMk id="14" creationId="{C5091D19-43DF-90DA-2A03-B7DDCE9ED4E9}"/>
          </ac:spMkLst>
        </pc:spChg>
        <pc:spChg chg="mod">
          <ac:chgData name="松本孝志(PVC)" userId="21d7afa0-1c0b-42ea-b0d2-7a09fb4cb2b5" providerId="ADAL" clId="{DC323429-2488-4FB8-AD91-55F1A973F3EF}" dt="2025-08-23T01:47:53.726" v="49" actId="164"/>
          <ac:spMkLst>
            <pc:docMk/>
            <pc:sldMk cId="3713929797" sldId="2076137285"/>
            <ac:spMk id="28" creationId="{3F96E6DD-30BE-9D66-3AAD-CC3FBBE0A33F}"/>
          </ac:spMkLst>
        </pc:spChg>
        <pc:grpChg chg="add mod">
          <ac:chgData name="松本孝志(PVC)" userId="21d7afa0-1c0b-42ea-b0d2-7a09fb4cb2b5" providerId="ADAL" clId="{DC323429-2488-4FB8-AD91-55F1A973F3EF}" dt="2025-08-23T01:47:56.497" v="50" actId="1076"/>
          <ac:grpSpMkLst>
            <pc:docMk/>
            <pc:sldMk cId="3713929797" sldId="2076137285"/>
            <ac:grpSpMk id="5" creationId="{4E6E716F-01B1-DF05-881C-7CBD25490D04}"/>
          </ac:grpSpMkLst>
        </pc:grpChg>
        <pc:grpChg chg="add mod">
          <ac:chgData name="松本孝志(PVC)" userId="21d7afa0-1c0b-42ea-b0d2-7a09fb4cb2b5" providerId="ADAL" clId="{DC323429-2488-4FB8-AD91-55F1A973F3EF}" dt="2025-08-23T01:56:01.498" v="109" actId="164"/>
          <ac:grpSpMkLst>
            <pc:docMk/>
            <pc:sldMk cId="3713929797" sldId="2076137285"/>
            <ac:grpSpMk id="10" creationId="{51864F87-B1B9-EAAB-DE11-C0A01B4E927C}"/>
          </ac:grpSpMkLst>
        </pc:grpChg>
        <pc:grpChg chg="add mod">
          <ac:chgData name="松本孝志(PVC)" userId="21d7afa0-1c0b-42ea-b0d2-7a09fb4cb2b5" providerId="ADAL" clId="{DC323429-2488-4FB8-AD91-55F1A973F3EF}" dt="2025-08-23T01:55:25.930" v="107" actId="164"/>
          <ac:grpSpMkLst>
            <pc:docMk/>
            <pc:sldMk cId="3713929797" sldId="2076137285"/>
            <ac:grpSpMk id="15" creationId="{914521C7-FD86-214A-89AF-52436CF8164E}"/>
          </ac:grpSpMkLst>
        </pc:grpChg>
        <pc:grpChg chg="add mod">
          <ac:chgData name="松本孝志(PVC)" userId="21d7afa0-1c0b-42ea-b0d2-7a09fb4cb2b5" providerId="ADAL" clId="{DC323429-2488-4FB8-AD91-55F1A973F3EF}" dt="2025-08-23T01:56:01.498" v="109" actId="164"/>
          <ac:grpSpMkLst>
            <pc:docMk/>
            <pc:sldMk cId="3713929797" sldId="2076137285"/>
            <ac:grpSpMk id="16" creationId="{30846D9C-090D-12EF-FEFB-46DAC50E7C3E}"/>
          </ac:grpSpMkLst>
        </pc:grpChg>
        <pc:picChg chg="mod">
          <ac:chgData name="松本孝志(PVC)" userId="21d7afa0-1c0b-42ea-b0d2-7a09fb4cb2b5" providerId="ADAL" clId="{DC323429-2488-4FB8-AD91-55F1A973F3EF}" dt="2025-08-23T01:54:28.283" v="95" actId="1076"/>
          <ac:picMkLst>
            <pc:docMk/>
            <pc:sldMk cId="3713929797" sldId="2076137285"/>
            <ac:picMk id="31" creationId="{3A5FC178-7BDA-7116-320E-889CE52680A6}"/>
          </ac:picMkLst>
        </pc:picChg>
        <pc:picChg chg="mod ord">
          <ac:chgData name="松本孝志(PVC)" userId="21d7afa0-1c0b-42ea-b0d2-7a09fb4cb2b5" providerId="ADAL" clId="{DC323429-2488-4FB8-AD91-55F1A973F3EF}" dt="2025-08-23T01:52:30.468" v="59" actId="1076"/>
          <ac:picMkLst>
            <pc:docMk/>
            <pc:sldMk cId="3713929797" sldId="2076137285"/>
            <ac:picMk id="33" creationId="{72A88427-708A-389A-4315-CD40B3A3BBDE}"/>
          </ac:picMkLst>
        </pc:picChg>
        <pc:cxnChg chg="add mod">
          <ac:chgData name="松本孝志(PVC)" userId="21d7afa0-1c0b-42ea-b0d2-7a09fb4cb2b5" providerId="ADAL" clId="{DC323429-2488-4FB8-AD91-55F1A973F3EF}" dt="2025-08-23T01:56:01.498" v="109" actId="164"/>
          <ac:cxnSpMkLst>
            <pc:docMk/>
            <pc:sldMk cId="3713929797" sldId="2076137285"/>
            <ac:cxnSpMk id="9" creationId="{CAABAEEB-F548-1939-3CF6-895AF828D88C}"/>
          </ac:cxnSpMkLst>
        </pc:cxnChg>
      </pc:sldChg>
      <pc:sldChg chg="addSp delSp modSp mod addAnim delAnim modAnim modNotesTx">
        <pc:chgData name="松本孝志(PVC)" userId="21d7afa0-1c0b-42ea-b0d2-7a09fb4cb2b5" providerId="ADAL" clId="{DC323429-2488-4FB8-AD91-55F1A973F3EF}" dt="2025-08-23T02:42:49.468" v="354"/>
        <pc:sldMkLst>
          <pc:docMk/>
          <pc:sldMk cId="3799637116" sldId="2147471402"/>
        </pc:sldMkLst>
        <pc:spChg chg="add mod">
          <ac:chgData name="松本孝志(PVC)" userId="21d7afa0-1c0b-42ea-b0d2-7a09fb4cb2b5" providerId="ADAL" clId="{DC323429-2488-4FB8-AD91-55F1A973F3EF}" dt="2025-08-23T02:24:54.926" v="138" actId="164"/>
          <ac:spMkLst>
            <pc:docMk/>
            <pc:sldMk cId="3799637116" sldId="2147471402"/>
            <ac:spMk id="8" creationId="{F7DAF333-0DE4-2570-DF94-1804AE71F3D4}"/>
          </ac:spMkLst>
        </pc:spChg>
        <pc:spChg chg="add mod">
          <ac:chgData name="松本孝志(PVC)" userId="21d7afa0-1c0b-42ea-b0d2-7a09fb4cb2b5" providerId="ADAL" clId="{DC323429-2488-4FB8-AD91-55F1A973F3EF}" dt="2025-08-23T02:28:49.133" v="210" actId="164"/>
          <ac:spMkLst>
            <pc:docMk/>
            <pc:sldMk cId="3799637116" sldId="2147471402"/>
            <ac:spMk id="10" creationId="{81B77A98-32BD-5CF5-6FCA-835B85B400C6}"/>
          </ac:spMkLst>
        </pc:spChg>
        <pc:spChg chg="add mod">
          <ac:chgData name="松本孝志(PVC)" userId="21d7afa0-1c0b-42ea-b0d2-7a09fb4cb2b5" providerId="ADAL" clId="{DC323429-2488-4FB8-AD91-55F1A973F3EF}" dt="2025-08-23T02:28:49.133" v="210" actId="164"/>
          <ac:spMkLst>
            <pc:docMk/>
            <pc:sldMk cId="3799637116" sldId="2147471402"/>
            <ac:spMk id="11" creationId="{09D2D93D-BFCA-89DF-DCA5-52A376127AA6}"/>
          </ac:spMkLst>
        </pc:spChg>
        <pc:spChg chg="add mod">
          <ac:chgData name="松本孝志(PVC)" userId="21d7afa0-1c0b-42ea-b0d2-7a09fb4cb2b5" providerId="ADAL" clId="{DC323429-2488-4FB8-AD91-55F1A973F3EF}" dt="2025-08-23T02:30:23.549" v="245" actId="164"/>
          <ac:spMkLst>
            <pc:docMk/>
            <pc:sldMk cId="3799637116" sldId="2147471402"/>
            <ac:spMk id="21" creationId="{EF32DE56-4F1C-8DB4-9056-0025A7356315}"/>
          </ac:spMkLst>
        </pc:spChg>
        <pc:spChg chg="add mod">
          <ac:chgData name="松本孝志(PVC)" userId="21d7afa0-1c0b-42ea-b0d2-7a09fb4cb2b5" providerId="ADAL" clId="{DC323429-2488-4FB8-AD91-55F1A973F3EF}" dt="2025-08-23T02:33:13.531" v="274" actId="164"/>
          <ac:spMkLst>
            <pc:docMk/>
            <pc:sldMk cId="3799637116" sldId="2147471402"/>
            <ac:spMk id="23" creationId="{51766083-AAC1-8088-EA96-D86609D8B361}"/>
          </ac:spMkLst>
        </pc:spChg>
        <pc:spChg chg="add mod">
          <ac:chgData name="松本孝志(PVC)" userId="21d7afa0-1c0b-42ea-b0d2-7a09fb4cb2b5" providerId="ADAL" clId="{DC323429-2488-4FB8-AD91-55F1A973F3EF}" dt="2025-08-23T02:33:13.531" v="274" actId="164"/>
          <ac:spMkLst>
            <pc:docMk/>
            <pc:sldMk cId="3799637116" sldId="2147471402"/>
            <ac:spMk id="24" creationId="{BA77269F-C9DA-D384-8F4B-9F3936931911}"/>
          </ac:spMkLst>
        </pc:spChg>
        <pc:spChg chg="add mod">
          <ac:chgData name="松本孝志(PVC)" userId="21d7afa0-1c0b-42ea-b0d2-7a09fb4cb2b5" providerId="ADAL" clId="{DC323429-2488-4FB8-AD91-55F1A973F3EF}" dt="2025-08-23T02:36:16.926" v="293" actId="164"/>
          <ac:spMkLst>
            <pc:docMk/>
            <pc:sldMk cId="3799637116" sldId="2147471402"/>
            <ac:spMk id="28" creationId="{9D016E1D-04CE-262C-6019-EB930BEBC43F}"/>
          </ac:spMkLst>
        </pc:spChg>
        <pc:spChg chg="add mod">
          <ac:chgData name="松本孝志(PVC)" userId="21d7afa0-1c0b-42ea-b0d2-7a09fb4cb2b5" providerId="ADAL" clId="{DC323429-2488-4FB8-AD91-55F1A973F3EF}" dt="2025-08-23T02:36:16.926" v="293" actId="164"/>
          <ac:spMkLst>
            <pc:docMk/>
            <pc:sldMk cId="3799637116" sldId="2147471402"/>
            <ac:spMk id="30" creationId="{7A7854E0-1F3B-D37B-4F83-49722759C5ED}"/>
          </ac:spMkLst>
        </pc:spChg>
        <pc:spChg chg="add mod">
          <ac:chgData name="松本孝志(PVC)" userId="21d7afa0-1c0b-42ea-b0d2-7a09fb4cb2b5" providerId="ADAL" clId="{DC323429-2488-4FB8-AD91-55F1A973F3EF}" dt="2025-08-23T02:42:30.217" v="350" actId="164"/>
          <ac:spMkLst>
            <pc:docMk/>
            <pc:sldMk cId="3799637116" sldId="2147471402"/>
            <ac:spMk id="36" creationId="{EEB48BE5-8BC8-FF37-3C0C-59344329B60B}"/>
          </ac:spMkLst>
        </pc:spChg>
        <pc:spChg chg="add mod">
          <ac:chgData name="松本孝志(PVC)" userId="21d7afa0-1c0b-42ea-b0d2-7a09fb4cb2b5" providerId="ADAL" clId="{DC323429-2488-4FB8-AD91-55F1A973F3EF}" dt="2025-08-23T02:42:30.217" v="350" actId="164"/>
          <ac:spMkLst>
            <pc:docMk/>
            <pc:sldMk cId="3799637116" sldId="2147471402"/>
            <ac:spMk id="37" creationId="{651A1513-CB9A-D3EE-43D2-4C5A0B7917AD}"/>
          </ac:spMkLst>
        </pc:spChg>
        <pc:grpChg chg="add del mod">
          <ac:chgData name="松本孝志(PVC)" userId="21d7afa0-1c0b-42ea-b0d2-7a09fb4cb2b5" providerId="ADAL" clId="{DC323429-2488-4FB8-AD91-55F1A973F3EF}" dt="2025-08-23T02:42:35.411" v="353" actId="478"/>
          <ac:grpSpMkLst>
            <pc:docMk/>
            <pc:sldMk cId="3799637116" sldId="2147471402"/>
            <ac:grpSpMk id="9" creationId="{A7E3D79C-81A8-5796-D3BB-AF8A33B30BA3}"/>
          </ac:grpSpMkLst>
        </pc:grpChg>
        <pc:grpChg chg="add del mod">
          <ac:chgData name="松本孝志(PVC)" userId="21d7afa0-1c0b-42ea-b0d2-7a09fb4cb2b5" providerId="ADAL" clId="{DC323429-2488-4FB8-AD91-55F1A973F3EF}" dt="2025-08-23T02:42:19.765" v="338" actId="478"/>
          <ac:grpSpMkLst>
            <pc:docMk/>
            <pc:sldMk cId="3799637116" sldId="2147471402"/>
            <ac:grpSpMk id="13" creationId="{4774EC76-B792-4888-B47F-5AA18E94AAB2}"/>
          </ac:grpSpMkLst>
        </pc:grpChg>
        <pc:grpChg chg="add del mod">
          <ac:chgData name="松本孝志(PVC)" userId="21d7afa0-1c0b-42ea-b0d2-7a09fb4cb2b5" providerId="ADAL" clId="{DC323429-2488-4FB8-AD91-55F1A973F3EF}" dt="2025-08-23T02:42:20.557" v="341" actId="478"/>
          <ac:grpSpMkLst>
            <pc:docMk/>
            <pc:sldMk cId="3799637116" sldId="2147471402"/>
            <ac:grpSpMk id="22" creationId="{48232423-02FC-7F1D-174D-C5CF1DECD66C}"/>
          </ac:grpSpMkLst>
        </pc:grpChg>
        <pc:grpChg chg="add del mod">
          <ac:chgData name="松本孝志(PVC)" userId="21d7afa0-1c0b-42ea-b0d2-7a09fb4cb2b5" providerId="ADAL" clId="{DC323429-2488-4FB8-AD91-55F1A973F3EF}" dt="2025-08-23T02:42:19.765" v="338" actId="478"/>
          <ac:grpSpMkLst>
            <pc:docMk/>
            <pc:sldMk cId="3799637116" sldId="2147471402"/>
            <ac:grpSpMk id="25" creationId="{0587A056-1040-DBE8-2E88-40BCF01A89FA}"/>
          </ac:grpSpMkLst>
        </pc:grpChg>
        <pc:grpChg chg="add mod">
          <ac:chgData name="松本孝志(PVC)" userId="21d7afa0-1c0b-42ea-b0d2-7a09fb4cb2b5" providerId="ADAL" clId="{DC323429-2488-4FB8-AD91-55F1A973F3EF}" dt="2025-08-23T02:36:26.139" v="294" actId="164"/>
          <ac:grpSpMkLst>
            <pc:docMk/>
            <pc:sldMk cId="3799637116" sldId="2147471402"/>
            <ac:grpSpMk id="31" creationId="{425CE23C-6659-EC17-D1FB-D38AD6AD5AF5}"/>
          </ac:grpSpMkLst>
        </pc:grpChg>
        <pc:grpChg chg="add del mod">
          <ac:chgData name="松本孝志(PVC)" userId="21d7afa0-1c0b-42ea-b0d2-7a09fb4cb2b5" providerId="ADAL" clId="{DC323429-2488-4FB8-AD91-55F1A973F3EF}" dt="2025-08-23T02:42:20.335" v="340" actId="478"/>
          <ac:grpSpMkLst>
            <pc:docMk/>
            <pc:sldMk cId="3799637116" sldId="2147471402"/>
            <ac:grpSpMk id="32" creationId="{CC825139-B8AB-D5DA-17A3-B6FAEC34AD71}"/>
          </ac:grpSpMkLst>
        </pc:grpChg>
        <pc:grpChg chg="add del mod">
          <ac:chgData name="松本孝志(PVC)" userId="21d7afa0-1c0b-42ea-b0d2-7a09fb4cb2b5" providerId="ADAL" clId="{DC323429-2488-4FB8-AD91-55F1A973F3EF}" dt="2025-08-23T02:42:30.217" v="350" actId="164"/>
          <ac:grpSpMkLst>
            <pc:docMk/>
            <pc:sldMk cId="3799637116" sldId="2147471402"/>
            <ac:grpSpMk id="38" creationId="{ACDFE2A9-71A9-0A32-7BE9-D0B79EDDD8D2}"/>
          </ac:grpSpMkLst>
        </pc:grpChg>
        <pc:picChg chg="add mod">
          <ac:chgData name="松本孝志(PVC)" userId="21d7afa0-1c0b-42ea-b0d2-7a09fb4cb2b5" providerId="ADAL" clId="{DC323429-2488-4FB8-AD91-55F1A973F3EF}" dt="2025-08-23T02:24:54.926" v="138" actId="164"/>
          <ac:picMkLst>
            <pc:docMk/>
            <pc:sldMk cId="3799637116" sldId="2147471402"/>
            <ac:picMk id="5" creationId="{0E24D05B-D3A5-7F08-059B-E9A3DEA1B68E}"/>
          </ac:picMkLst>
        </pc:picChg>
        <pc:picChg chg="add mod">
          <ac:chgData name="松本孝志(PVC)" userId="21d7afa0-1c0b-42ea-b0d2-7a09fb4cb2b5" providerId="ADAL" clId="{DC323429-2488-4FB8-AD91-55F1A973F3EF}" dt="2025-08-23T02:31:12.224" v="247" actId="13822"/>
          <ac:picMkLst>
            <pc:docMk/>
            <pc:sldMk cId="3799637116" sldId="2147471402"/>
            <ac:picMk id="16" creationId="{F756AA56-5A65-D5B1-80A7-4FD60B5A0411}"/>
          </ac:picMkLst>
        </pc:picChg>
        <pc:picChg chg="add mod">
          <ac:chgData name="松本孝志(PVC)" userId="21d7afa0-1c0b-42ea-b0d2-7a09fb4cb2b5" providerId="ADAL" clId="{DC323429-2488-4FB8-AD91-55F1A973F3EF}" dt="2025-08-23T02:36:26.139" v="294" actId="164"/>
          <ac:picMkLst>
            <pc:docMk/>
            <pc:sldMk cId="3799637116" sldId="2147471402"/>
            <ac:picMk id="27" creationId="{C2624C59-C21F-3C10-E4FF-64E329BAD11D}"/>
          </ac:picMkLst>
        </pc:picChg>
        <pc:picChg chg="add mod">
          <ac:chgData name="松本孝志(PVC)" userId="21d7afa0-1c0b-42ea-b0d2-7a09fb4cb2b5" providerId="ADAL" clId="{DC323429-2488-4FB8-AD91-55F1A973F3EF}" dt="2025-08-23T02:42:20.890" v="342" actId="1076"/>
          <ac:picMkLst>
            <pc:docMk/>
            <pc:sldMk cId="3799637116" sldId="2147471402"/>
            <ac:picMk id="34" creationId="{EE76AD8B-649B-8A62-233C-BEF3E4556EB9}"/>
          </ac:picMkLst>
        </pc:picChg>
      </pc:sldChg>
      <pc:sldChg chg="addSp delSp modSp mod modAnim">
        <pc:chgData name="松本孝志(PVC)" userId="21d7afa0-1c0b-42ea-b0d2-7a09fb4cb2b5" providerId="ADAL" clId="{DC323429-2488-4FB8-AD91-55F1A973F3EF}" dt="2025-08-23T03:04:46.173" v="569"/>
        <pc:sldMkLst>
          <pc:docMk/>
          <pc:sldMk cId="27877326" sldId="2147471409"/>
        </pc:sldMkLst>
        <pc:spChg chg="add mod">
          <ac:chgData name="松本孝志(PVC)" userId="21d7afa0-1c0b-42ea-b0d2-7a09fb4cb2b5" providerId="ADAL" clId="{DC323429-2488-4FB8-AD91-55F1A973F3EF}" dt="2025-08-23T02:59:03.449" v="524" actId="164"/>
          <ac:spMkLst>
            <pc:docMk/>
            <pc:sldMk cId="27877326" sldId="2147471409"/>
            <ac:spMk id="9" creationId="{AF42B0D2-EB80-FA77-D114-71A6E619A2A9}"/>
          </ac:spMkLst>
        </pc:spChg>
        <pc:spChg chg="add mod">
          <ac:chgData name="松本孝志(PVC)" userId="21d7afa0-1c0b-42ea-b0d2-7a09fb4cb2b5" providerId="ADAL" clId="{DC323429-2488-4FB8-AD91-55F1A973F3EF}" dt="2025-08-23T03:04:36.099" v="567" actId="164"/>
          <ac:spMkLst>
            <pc:docMk/>
            <pc:sldMk cId="27877326" sldId="2147471409"/>
            <ac:spMk id="13" creationId="{5E6D08B1-2C85-46A7-72AE-C79BF10E3F40}"/>
          </ac:spMkLst>
        </pc:spChg>
        <pc:spChg chg="add mod">
          <ac:chgData name="松本孝志(PVC)" userId="21d7afa0-1c0b-42ea-b0d2-7a09fb4cb2b5" providerId="ADAL" clId="{DC323429-2488-4FB8-AD91-55F1A973F3EF}" dt="2025-08-23T03:04:36.099" v="567" actId="164"/>
          <ac:spMkLst>
            <pc:docMk/>
            <pc:sldMk cId="27877326" sldId="2147471409"/>
            <ac:spMk id="17" creationId="{C131D03D-70A5-A4EF-B89E-6A3510111B82}"/>
          </ac:spMkLst>
        </pc:spChg>
        <pc:grpChg chg="add mod">
          <ac:chgData name="松本孝志(PVC)" userId="21d7afa0-1c0b-42ea-b0d2-7a09fb4cb2b5" providerId="ADAL" clId="{DC323429-2488-4FB8-AD91-55F1A973F3EF}" dt="2025-08-23T02:59:03.449" v="524" actId="164"/>
          <ac:grpSpMkLst>
            <pc:docMk/>
            <pc:sldMk cId="27877326" sldId="2147471409"/>
            <ac:grpSpMk id="10" creationId="{B71C000F-3B56-E0A6-0772-504B8D65681D}"/>
          </ac:grpSpMkLst>
        </pc:grpChg>
        <pc:grpChg chg="add mod">
          <ac:chgData name="松本孝志(PVC)" userId="21d7afa0-1c0b-42ea-b0d2-7a09fb4cb2b5" providerId="ADAL" clId="{DC323429-2488-4FB8-AD91-55F1A973F3EF}" dt="2025-08-23T03:04:41.946" v="568" actId="164"/>
          <ac:grpSpMkLst>
            <pc:docMk/>
            <pc:sldMk cId="27877326" sldId="2147471409"/>
            <ac:grpSpMk id="18" creationId="{18D6072B-2276-C651-FE17-520BD6C01B13}"/>
          </ac:grpSpMkLst>
        </pc:grpChg>
        <pc:grpChg chg="add mod">
          <ac:chgData name="松本孝志(PVC)" userId="21d7afa0-1c0b-42ea-b0d2-7a09fb4cb2b5" providerId="ADAL" clId="{DC323429-2488-4FB8-AD91-55F1A973F3EF}" dt="2025-08-23T03:04:41.946" v="568" actId="164"/>
          <ac:grpSpMkLst>
            <pc:docMk/>
            <pc:sldMk cId="27877326" sldId="2147471409"/>
            <ac:grpSpMk id="19" creationId="{E18B45D7-703C-A361-964D-8EE6AB1BE722}"/>
          </ac:grpSpMkLst>
        </pc:grpChg>
        <pc:picChg chg="add mod">
          <ac:chgData name="松本孝志(PVC)" userId="21d7afa0-1c0b-42ea-b0d2-7a09fb4cb2b5" providerId="ADAL" clId="{DC323429-2488-4FB8-AD91-55F1A973F3EF}" dt="2025-08-23T02:59:03.449" v="524" actId="164"/>
          <ac:picMkLst>
            <pc:docMk/>
            <pc:sldMk cId="27877326" sldId="2147471409"/>
            <ac:picMk id="8" creationId="{5B05EDFE-7168-2B91-6A8F-9CB92B3250B4}"/>
          </ac:picMkLst>
        </pc:picChg>
        <pc:picChg chg="add mod">
          <ac:chgData name="松本孝志(PVC)" userId="21d7afa0-1c0b-42ea-b0d2-7a09fb4cb2b5" providerId="ADAL" clId="{DC323429-2488-4FB8-AD91-55F1A973F3EF}" dt="2025-08-23T03:04:41.946" v="568" actId="164"/>
          <ac:picMkLst>
            <pc:docMk/>
            <pc:sldMk cId="27877326" sldId="2147471409"/>
            <ac:picMk id="12" creationId="{EB4853B0-340A-A715-000F-E194F4742CF1}"/>
          </ac:picMkLst>
        </pc:picChg>
        <pc:cxnChg chg="add mod">
          <ac:chgData name="松本孝志(PVC)" userId="21d7afa0-1c0b-42ea-b0d2-7a09fb4cb2b5" providerId="ADAL" clId="{DC323429-2488-4FB8-AD91-55F1A973F3EF}" dt="2025-08-23T03:04:36.099" v="567" actId="164"/>
          <ac:cxnSpMkLst>
            <pc:docMk/>
            <pc:sldMk cId="27877326" sldId="2147471409"/>
            <ac:cxnSpMk id="15" creationId="{63787BA3-3F99-6AD9-A257-F0A38295D474}"/>
          </ac:cxnSpMkLst>
        </pc:cxnChg>
      </pc:sldChg>
      <pc:sldChg chg="addSp delSp modSp mod modAnim modNotesTx">
        <pc:chgData name="松本孝志(PVC)" userId="21d7afa0-1c0b-42ea-b0d2-7a09fb4cb2b5" providerId="ADAL" clId="{DC323429-2488-4FB8-AD91-55F1A973F3EF}" dt="2025-08-23T08:28:22.035" v="906" actId="20577"/>
        <pc:sldMkLst>
          <pc:docMk/>
          <pc:sldMk cId="1366671499" sldId="2147471418"/>
        </pc:sldMkLst>
        <pc:spChg chg="add mod">
          <ac:chgData name="松本孝志(PVC)" userId="21d7afa0-1c0b-42ea-b0d2-7a09fb4cb2b5" providerId="ADAL" clId="{DC323429-2488-4FB8-AD91-55F1A973F3EF}" dt="2025-08-23T03:08:04.025" v="583" actId="164"/>
          <ac:spMkLst>
            <pc:docMk/>
            <pc:sldMk cId="1366671499" sldId="2147471418"/>
            <ac:spMk id="7" creationId="{5DB3C4E5-77F3-685D-7C28-07E5B302B3F8}"/>
          </ac:spMkLst>
        </pc:spChg>
        <pc:spChg chg="add mod">
          <ac:chgData name="松本孝志(PVC)" userId="21d7afa0-1c0b-42ea-b0d2-7a09fb4cb2b5" providerId="ADAL" clId="{DC323429-2488-4FB8-AD91-55F1A973F3EF}" dt="2025-08-23T03:17:05.196" v="618" actId="164"/>
          <ac:spMkLst>
            <pc:docMk/>
            <pc:sldMk cId="1366671499" sldId="2147471418"/>
            <ac:spMk id="9" creationId="{2BB419BA-9FA2-4CAF-AC45-3A89BB74939E}"/>
          </ac:spMkLst>
        </pc:spChg>
        <pc:spChg chg="add mod">
          <ac:chgData name="松本孝志(PVC)" userId="21d7afa0-1c0b-42ea-b0d2-7a09fb4cb2b5" providerId="ADAL" clId="{DC323429-2488-4FB8-AD91-55F1A973F3EF}" dt="2025-08-23T03:17:05.196" v="618" actId="164"/>
          <ac:spMkLst>
            <pc:docMk/>
            <pc:sldMk cId="1366671499" sldId="2147471418"/>
            <ac:spMk id="10" creationId="{4BC6A593-A4AF-CE0A-F4C3-F20CAA7438B8}"/>
          </ac:spMkLst>
        </pc:spChg>
        <pc:spChg chg="add mod">
          <ac:chgData name="松本孝志(PVC)" userId="21d7afa0-1c0b-42ea-b0d2-7a09fb4cb2b5" providerId="ADAL" clId="{DC323429-2488-4FB8-AD91-55F1A973F3EF}" dt="2025-08-23T03:20:17.063" v="653" actId="164"/>
          <ac:spMkLst>
            <pc:docMk/>
            <pc:sldMk cId="1366671499" sldId="2147471418"/>
            <ac:spMk id="15" creationId="{CCD4624D-9B3A-62BF-0DDE-5E85D17CA621}"/>
          </ac:spMkLst>
        </pc:spChg>
        <pc:spChg chg="add mod">
          <ac:chgData name="松本孝志(PVC)" userId="21d7afa0-1c0b-42ea-b0d2-7a09fb4cb2b5" providerId="ADAL" clId="{DC323429-2488-4FB8-AD91-55F1A973F3EF}" dt="2025-08-23T03:20:17.063" v="653" actId="164"/>
          <ac:spMkLst>
            <pc:docMk/>
            <pc:sldMk cId="1366671499" sldId="2147471418"/>
            <ac:spMk id="17" creationId="{D5B5E9DA-0DA5-D353-F572-8715AA7D6488}"/>
          </ac:spMkLst>
        </pc:spChg>
        <pc:spChg chg="add mod">
          <ac:chgData name="松本孝志(PVC)" userId="21d7afa0-1c0b-42ea-b0d2-7a09fb4cb2b5" providerId="ADAL" clId="{DC323429-2488-4FB8-AD91-55F1A973F3EF}" dt="2025-08-23T03:21:29.846" v="677" actId="164"/>
          <ac:spMkLst>
            <pc:docMk/>
            <pc:sldMk cId="1366671499" sldId="2147471418"/>
            <ac:spMk id="19" creationId="{5C43A283-04DD-A58E-F0D1-3D9B74D16398}"/>
          </ac:spMkLst>
        </pc:spChg>
        <pc:spChg chg="add mod">
          <ac:chgData name="松本孝志(PVC)" userId="21d7afa0-1c0b-42ea-b0d2-7a09fb4cb2b5" providerId="ADAL" clId="{DC323429-2488-4FB8-AD91-55F1A973F3EF}" dt="2025-08-23T03:21:29.846" v="677" actId="164"/>
          <ac:spMkLst>
            <pc:docMk/>
            <pc:sldMk cId="1366671499" sldId="2147471418"/>
            <ac:spMk id="21" creationId="{1E610AFC-FAC5-D86A-147D-7E9E2A6C758B}"/>
          </ac:spMkLst>
        </pc:spChg>
        <pc:grpChg chg="add mod">
          <ac:chgData name="松本孝志(PVC)" userId="21d7afa0-1c0b-42ea-b0d2-7a09fb4cb2b5" providerId="ADAL" clId="{DC323429-2488-4FB8-AD91-55F1A973F3EF}" dt="2025-08-23T03:08:04.025" v="583" actId="164"/>
          <ac:grpSpMkLst>
            <pc:docMk/>
            <pc:sldMk cId="1366671499" sldId="2147471418"/>
            <ac:grpSpMk id="8" creationId="{A5DEC064-866D-3AE9-5B46-6CAB0C076D09}"/>
          </ac:grpSpMkLst>
        </pc:grpChg>
        <pc:grpChg chg="add mod">
          <ac:chgData name="松本孝志(PVC)" userId="21d7afa0-1c0b-42ea-b0d2-7a09fb4cb2b5" providerId="ADAL" clId="{DC323429-2488-4FB8-AD91-55F1A973F3EF}" dt="2025-08-23T03:17:05.196" v="618" actId="164"/>
          <ac:grpSpMkLst>
            <pc:docMk/>
            <pc:sldMk cId="1366671499" sldId="2147471418"/>
            <ac:grpSpMk id="11" creationId="{7E233118-1458-5CB3-0621-A207A533ABCD}"/>
          </ac:grpSpMkLst>
        </pc:grpChg>
        <pc:grpChg chg="add mod">
          <ac:chgData name="松本孝志(PVC)" userId="21d7afa0-1c0b-42ea-b0d2-7a09fb4cb2b5" providerId="ADAL" clId="{DC323429-2488-4FB8-AD91-55F1A973F3EF}" dt="2025-08-23T03:20:17.063" v="653" actId="164"/>
          <ac:grpSpMkLst>
            <pc:docMk/>
            <pc:sldMk cId="1366671499" sldId="2147471418"/>
            <ac:grpSpMk id="18" creationId="{CB3B8127-DF0A-48FC-1C65-AD46377B1DF4}"/>
          </ac:grpSpMkLst>
        </pc:grpChg>
        <pc:grpChg chg="add mod">
          <ac:chgData name="松本孝志(PVC)" userId="21d7afa0-1c0b-42ea-b0d2-7a09fb4cb2b5" providerId="ADAL" clId="{DC323429-2488-4FB8-AD91-55F1A973F3EF}" dt="2025-08-23T03:21:29.846" v="677" actId="164"/>
          <ac:grpSpMkLst>
            <pc:docMk/>
            <pc:sldMk cId="1366671499" sldId="2147471418"/>
            <ac:grpSpMk id="22" creationId="{37A64ED8-E533-2DD5-1960-F5C332156D4F}"/>
          </ac:grpSpMkLst>
        </pc:grpChg>
        <pc:grpChg chg="add mod">
          <ac:chgData name="松本孝志(PVC)" userId="21d7afa0-1c0b-42ea-b0d2-7a09fb4cb2b5" providerId="ADAL" clId="{DC323429-2488-4FB8-AD91-55F1A973F3EF}" dt="2025-08-23T03:23:43.896" v="692" actId="164"/>
          <ac:grpSpMkLst>
            <pc:docMk/>
            <pc:sldMk cId="1366671499" sldId="2147471418"/>
            <ac:grpSpMk id="29" creationId="{FBF415C3-CB3B-F11B-2003-BBD90F9B0F95}"/>
          </ac:grpSpMkLst>
        </pc:grpChg>
        <pc:picChg chg="add mod">
          <ac:chgData name="松本孝志(PVC)" userId="21d7afa0-1c0b-42ea-b0d2-7a09fb4cb2b5" providerId="ADAL" clId="{DC323429-2488-4FB8-AD91-55F1A973F3EF}" dt="2025-08-23T03:24:20.459" v="694" actId="13822"/>
          <ac:picMkLst>
            <pc:docMk/>
            <pc:sldMk cId="1366671499" sldId="2147471418"/>
            <ac:picMk id="5" creationId="{FC46D1CD-E470-55AE-49C2-265918755DD1}"/>
          </ac:picMkLst>
        </pc:picChg>
        <pc:picChg chg="add mod">
          <ac:chgData name="松本孝志(PVC)" userId="21d7afa0-1c0b-42ea-b0d2-7a09fb4cb2b5" providerId="ADAL" clId="{DC323429-2488-4FB8-AD91-55F1A973F3EF}" dt="2025-08-23T03:18:16.176" v="627" actId="13822"/>
          <ac:picMkLst>
            <pc:docMk/>
            <pc:sldMk cId="1366671499" sldId="2147471418"/>
            <ac:picMk id="14" creationId="{8366DD5C-1B5F-05A0-CB04-7EA9C646E896}"/>
          </ac:picMkLst>
        </pc:picChg>
        <pc:picChg chg="add mod">
          <ac:chgData name="松本孝志(PVC)" userId="21d7afa0-1c0b-42ea-b0d2-7a09fb4cb2b5" providerId="ADAL" clId="{DC323429-2488-4FB8-AD91-55F1A973F3EF}" dt="2025-08-23T03:23:43.896" v="692" actId="164"/>
          <ac:picMkLst>
            <pc:docMk/>
            <pc:sldMk cId="1366671499" sldId="2147471418"/>
            <ac:picMk id="26" creationId="{E5EDBA73-B327-4408-931F-4068145C2954}"/>
          </ac:picMkLst>
        </pc:picChg>
        <pc:cxnChg chg="add mod">
          <ac:chgData name="松本孝志(PVC)" userId="21d7afa0-1c0b-42ea-b0d2-7a09fb4cb2b5" providerId="ADAL" clId="{DC323429-2488-4FB8-AD91-55F1A973F3EF}" dt="2025-08-23T03:23:43.896" v="692" actId="164"/>
          <ac:cxnSpMkLst>
            <pc:docMk/>
            <pc:sldMk cId="1366671499" sldId="2147471418"/>
            <ac:cxnSpMk id="28" creationId="{C50E799F-E7E2-EE27-7441-89F7E7596769}"/>
          </ac:cxnSpMkLst>
        </pc:cxnChg>
      </pc:sldChg>
      <pc:sldChg chg="addSp delSp modSp mod modAnim modNotesTx">
        <pc:chgData name="松本孝志(PVC)" userId="21d7afa0-1c0b-42ea-b0d2-7a09fb4cb2b5" providerId="ADAL" clId="{DC323429-2488-4FB8-AD91-55F1A973F3EF}" dt="2025-08-23T08:26:50.101" v="868" actId="20577"/>
        <pc:sldMkLst>
          <pc:docMk/>
          <pc:sldMk cId="941830028" sldId="2147471420"/>
        </pc:sldMkLst>
        <pc:grpChg chg="add mod">
          <ac:chgData name="松本孝志(PVC)" userId="21d7afa0-1c0b-42ea-b0d2-7a09fb4cb2b5" providerId="ADAL" clId="{DC323429-2488-4FB8-AD91-55F1A973F3EF}" dt="2025-08-23T08:21:54.561" v="823" actId="164"/>
          <ac:grpSpMkLst>
            <pc:docMk/>
            <pc:sldMk cId="941830028" sldId="2147471420"/>
            <ac:grpSpMk id="8" creationId="{7D19EF53-D777-946D-52CF-F1B5C76BB329}"/>
          </ac:grpSpMkLst>
        </pc:grpChg>
        <pc:grpChg chg="mod">
          <ac:chgData name="松本孝志(PVC)" userId="21d7afa0-1c0b-42ea-b0d2-7a09fb4cb2b5" providerId="ADAL" clId="{DC323429-2488-4FB8-AD91-55F1A973F3EF}" dt="2025-08-23T08:21:54.561" v="823" actId="164"/>
          <ac:grpSpMkLst>
            <pc:docMk/>
            <pc:sldMk cId="941830028" sldId="2147471420"/>
            <ac:grpSpMk id="21" creationId="{2C679407-E2AC-9346-B84C-EC1885B347B1}"/>
          </ac:grpSpMkLst>
        </pc:grpChg>
        <pc:picChg chg="add mod">
          <ac:chgData name="松本孝志(PVC)" userId="21d7afa0-1c0b-42ea-b0d2-7a09fb4cb2b5" providerId="ADAL" clId="{DC323429-2488-4FB8-AD91-55F1A973F3EF}" dt="2025-08-23T08:21:54.561" v="823" actId="164"/>
          <ac:picMkLst>
            <pc:docMk/>
            <pc:sldMk cId="941830028" sldId="2147471420"/>
            <ac:picMk id="7" creationId="{93458B9C-3276-6E6E-F491-C7E31448F81D}"/>
          </ac:picMkLst>
        </pc:picChg>
      </pc:sldChg>
      <pc:sldChg chg="addSp modSp mod modAnim modNotesTx">
        <pc:chgData name="松本孝志(PVC)" userId="21d7afa0-1c0b-42ea-b0d2-7a09fb4cb2b5" providerId="ADAL" clId="{DC323429-2488-4FB8-AD91-55F1A973F3EF}" dt="2025-08-23T08:17:21.728" v="815" actId="14100"/>
        <pc:sldMkLst>
          <pc:docMk/>
          <pc:sldMk cId="4256046091" sldId="2147471422"/>
        </pc:sldMkLst>
        <pc:spChg chg="add mod">
          <ac:chgData name="松本孝志(PVC)" userId="21d7afa0-1c0b-42ea-b0d2-7a09fb4cb2b5" providerId="ADAL" clId="{DC323429-2488-4FB8-AD91-55F1A973F3EF}" dt="2025-08-23T08:11:56.529" v="768" actId="164"/>
          <ac:spMkLst>
            <pc:docMk/>
            <pc:sldMk cId="4256046091" sldId="2147471422"/>
            <ac:spMk id="5" creationId="{0226F15B-6A9C-EDB4-6B2F-FBEFC1EA3D9A}"/>
          </ac:spMkLst>
        </pc:spChg>
        <pc:spChg chg="add mod">
          <ac:chgData name="松本孝志(PVC)" userId="21d7afa0-1c0b-42ea-b0d2-7a09fb4cb2b5" providerId="ADAL" clId="{DC323429-2488-4FB8-AD91-55F1A973F3EF}" dt="2025-08-23T08:11:56.529" v="768" actId="164"/>
          <ac:spMkLst>
            <pc:docMk/>
            <pc:sldMk cId="4256046091" sldId="2147471422"/>
            <ac:spMk id="7" creationId="{CD4C11E6-C490-BE9E-E373-EB340193EDE4}"/>
          </ac:spMkLst>
        </pc:spChg>
        <pc:spChg chg="add mod">
          <ac:chgData name="松本孝志(PVC)" userId="21d7afa0-1c0b-42ea-b0d2-7a09fb4cb2b5" providerId="ADAL" clId="{DC323429-2488-4FB8-AD91-55F1A973F3EF}" dt="2025-08-23T08:16:01.417" v="800" actId="164"/>
          <ac:spMkLst>
            <pc:docMk/>
            <pc:sldMk cId="4256046091" sldId="2147471422"/>
            <ac:spMk id="14" creationId="{81F1A6BA-AF79-EFB7-6DD7-F318EF747945}"/>
          </ac:spMkLst>
        </pc:spChg>
        <pc:spChg chg="add mod">
          <ac:chgData name="松本孝志(PVC)" userId="21d7afa0-1c0b-42ea-b0d2-7a09fb4cb2b5" providerId="ADAL" clId="{DC323429-2488-4FB8-AD91-55F1A973F3EF}" dt="2025-08-23T08:16:01.417" v="800" actId="164"/>
          <ac:spMkLst>
            <pc:docMk/>
            <pc:sldMk cId="4256046091" sldId="2147471422"/>
            <ac:spMk id="18" creationId="{C76901CF-DB0A-6312-C20B-C4C5EA1728B6}"/>
          </ac:spMkLst>
        </pc:spChg>
        <pc:spChg chg="add mod">
          <ac:chgData name="松本孝志(PVC)" userId="21d7afa0-1c0b-42ea-b0d2-7a09fb4cb2b5" providerId="ADAL" clId="{DC323429-2488-4FB8-AD91-55F1A973F3EF}" dt="2025-08-23T08:17:09.989" v="813" actId="164"/>
          <ac:spMkLst>
            <pc:docMk/>
            <pc:sldMk cId="4256046091" sldId="2147471422"/>
            <ac:spMk id="21" creationId="{777BDD4F-94ED-CBBD-4AF2-003ABE135AD8}"/>
          </ac:spMkLst>
        </pc:spChg>
        <pc:grpChg chg="add mod">
          <ac:chgData name="松本孝志(PVC)" userId="21d7afa0-1c0b-42ea-b0d2-7a09fb4cb2b5" providerId="ADAL" clId="{DC323429-2488-4FB8-AD91-55F1A973F3EF}" dt="2025-08-23T08:11:56.529" v="768" actId="164"/>
          <ac:grpSpMkLst>
            <pc:docMk/>
            <pc:sldMk cId="4256046091" sldId="2147471422"/>
            <ac:grpSpMk id="8" creationId="{CFEA4658-BE8C-FFA2-FEF9-2889E68EA9C2}"/>
          </ac:grpSpMkLst>
        </pc:grpChg>
        <pc:grpChg chg="add mod">
          <ac:chgData name="松本孝志(PVC)" userId="21d7afa0-1c0b-42ea-b0d2-7a09fb4cb2b5" providerId="ADAL" clId="{DC323429-2488-4FB8-AD91-55F1A973F3EF}" dt="2025-08-23T08:13:53.892" v="778" actId="164"/>
          <ac:grpSpMkLst>
            <pc:docMk/>
            <pc:sldMk cId="4256046091" sldId="2147471422"/>
            <ac:grpSpMk id="13" creationId="{E8157E13-54A2-66BC-1A9A-CE55CC705018}"/>
          </ac:grpSpMkLst>
        </pc:grpChg>
        <pc:grpChg chg="add mod">
          <ac:chgData name="松本孝志(PVC)" userId="21d7afa0-1c0b-42ea-b0d2-7a09fb4cb2b5" providerId="ADAL" clId="{DC323429-2488-4FB8-AD91-55F1A973F3EF}" dt="2025-08-23T08:16:01.417" v="800" actId="164"/>
          <ac:grpSpMkLst>
            <pc:docMk/>
            <pc:sldMk cId="4256046091" sldId="2147471422"/>
            <ac:grpSpMk id="19" creationId="{FF2CBA59-ACBE-9198-0410-C8A35F54199E}"/>
          </ac:grpSpMkLst>
        </pc:grpChg>
        <pc:grpChg chg="add mod">
          <ac:chgData name="松本孝志(PVC)" userId="21d7afa0-1c0b-42ea-b0d2-7a09fb4cb2b5" providerId="ADAL" clId="{DC323429-2488-4FB8-AD91-55F1A973F3EF}" dt="2025-08-23T08:17:21.728" v="815" actId="14100"/>
          <ac:grpSpMkLst>
            <pc:docMk/>
            <pc:sldMk cId="4256046091" sldId="2147471422"/>
            <ac:grpSpMk id="22" creationId="{E63737BC-62AD-BC1A-6EA5-ED2689854E90}"/>
          </ac:grpSpMkLst>
        </pc:grpChg>
        <pc:picChg chg="add mod">
          <ac:chgData name="松本孝志(PVC)" userId="21d7afa0-1c0b-42ea-b0d2-7a09fb4cb2b5" providerId="ADAL" clId="{DC323429-2488-4FB8-AD91-55F1A973F3EF}" dt="2025-08-23T08:14:12.451" v="780" actId="1076"/>
          <ac:picMkLst>
            <pc:docMk/>
            <pc:sldMk cId="4256046091" sldId="2147471422"/>
            <ac:picMk id="3" creationId="{2CCCB55F-CF0D-9A36-2843-84DBDC42E57A}"/>
          </ac:picMkLst>
        </pc:picChg>
        <pc:picChg chg="add mod">
          <ac:chgData name="松本孝志(PVC)" userId="21d7afa0-1c0b-42ea-b0d2-7a09fb4cb2b5" providerId="ADAL" clId="{DC323429-2488-4FB8-AD91-55F1A973F3EF}" dt="2025-08-23T08:13:53.892" v="778" actId="164"/>
          <ac:picMkLst>
            <pc:docMk/>
            <pc:sldMk cId="4256046091" sldId="2147471422"/>
            <ac:picMk id="10" creationId="{AB9D3B4B-77B0-832E-481A-D4D60F480F57}"/>
          </ac:picMkLst>
        </pc:picChg>
        <pc:picChg chg="add mod ord">
          <ac:chgData name="松本孝志(PVC)" userId="21d7afa0-1c0b-42ea-b0d2-7a09fb4cb2b5" providerId="ADAL" clId="{DC323429-2488-4FB8-AD91-55F1A973F3EF}" dt="2025-08-23T08:17:09.989" v="813" actId="164"/>
          <ac:picMkLst>
            <pc:docMk/>
            <pc:sldMk cId="4256046091" sldId="2147471422"/>
            <ac:picMk id="16" creationId="{14C244E9-4F69-7C71-B199-4975FAE34375}"/>
          </ac:picMkLst>
        </pc:picChg>
        <pc:cxnChg chg="add mod">
          <ac:chgData name="松本孝志(PVC)" userId="21d7afa0-1c0b-42ea-b0d2-7a09fb4cb2b5" providerId="ADAL" clId="{DC323429-2488-4FB8-AD91-55F1A973F3EF}" dt="2025-08-23T08:13:53.892" v="778" actId="164"/>
          <ac:cxnSpMkLst>
            <pc:docMk/>
            <pc:sldMk cId="4256046091" sldId="2147471422"/>
            <ac:cxnSpMk id="12" creationId="{EAE587FF-BBAB-8D6D-D7BE-841CBDB6166B}"/>
          </ac:cxnSpMkLst>
        </pc:cxnChg>
      </pc:sldChg>
      <pc:sldChg chg="modNotesTx">
        <pc:chgData name="松本孝志(PVC)" userId="21d7afa0-1c0b-42ea-b0d2-7a09fb4cb2b5" providerId="ADAL" clId="{DC323429-2488-4FB8-AD91-55F1A973F3EF}" dt="2025-08-23T01:43:23.881" v="1" actId="20577"/>
        <pc:sldMkLst>
          <pc:docMk/>
          <pc:sldMk cId="2327053704" sldId="2147471426"/>
        </pc:sldMkLst>
      </pc:sldChg>
      <pc:sldChg chg="addSp delSp modSp add mod ord delAnim modAnim modNotesTx">
        <pc:chgData name="松本孝志(PVC)" userId="21d7afa0-1c0b-42ea-b0d2-7a09fb4cb2b5" providerId="ADAL" clId="{DC323429-2488-4FB8-AD91-55F1A973F3EF}" dt="2025-08-23T02:56:03.820" v="480"/>
        <pc:sldMkLst>
          <pc:docMk/>
          <pc:sldMk cId="2749247911" sldId="2147471427"/>
        </pc:sldMkLst>
        <pc:spChg chg="add mod">
          <ac:chgData name="松本孝志(PVC)" userId="21d7afa0-1c0b-42ea-b0d2-7a09fb4cb2b5" providerId="ADAL" clId="{DC323429-2488-4FB8-AD91-55F1A973F3EF}" dt="2025-08-23T02:43:48.960" v="368" actId="164"/>
          <ac:spMkLst>
            <pc:docMk/>
            <pc:sldMk cId="2749247911" sldId="2147471427"/>
            <ac:spMk id="12" creationId="{61C2F700-8A22-33FE-374F-D6C42C33CF6E}"/>
          </ac:spMkLst>
        </pc:spChg>
        <pc:spChg chg="add mod">
          <ac:chgData name="松本孝志(PVC)" userId="21d7afa0-1c0b-42ea-b0d2-7a09fb4cb2b5" providerId="ADAL" clId="{DC323429-2488-4FB8-AD91-55F1A973F3EF}" dt="2025-08-23T02:51:47.325" v="432" actId="165"/>
          <ac:spMkLst>
            <pc:docMk/>
            <pc:sldMk cId="2749247911" sldId="2147471427"/>
            <ac:spMk id="18" creationId="{6BAA3474-6D5D-9955-C4CF-811EB59B39D9}"/>
          </ac:spMkLst>
        </pc:spChg>
        <pc:spChg chg="add mod">
          <ac:chgData name="松本孝志(PVC)" userId="21d7afa0-1c0b-42ea-b0d2-7a09fb4cb2b5" providerId="ADAL" clId="{DC323429-2488-4FB8-AD91-55F1A973F3EF}" dt="2025-08-23T02:51:47.325" v="432" actId="165"/>
          <ac:spMkLst>
            <pc:docMk/>
            <pc:sldMk cId="2749247911" sldId="2147471427"/>
            <ac:spMk id="29" creationId="{1B678F1E-80EC-7A08-1847-2DBC66BA8CA2}"/>
          </ac:spMkLst>
        </pc:spChg>
        <pc:spChg chg="add mod">
          <ac:chgData name="松本孝志(PVC)" userId="21d7afa0-1c0b-42ea-b0d2-7a09fb4cb2b5" providerId="ADAL" clId="{DC323429-2488-4FB8-AD91-55F1A973F3EF}" dt="2025-08-23T02:47:46.709" v="411" actId="164"/>
          <ac:spMkLst>
            <pc:docMk/>
            <pc:sldMk cId="2749247911" sldId="2147471427"/>
            <ac:spMk id="35" creationId="{483E3D4C-2B95-60F4-0554-B2429BEBA49D}"/>
          </ac:spMkLst>
        </pc:spChg>
        <pc:spChg chg="add mod">
          <ac:chgData name="松本孝志(PVC)" userId="21d7afa0-1c0b-42ea-b0d2-7a09fb4cb2b5" providerId="ADAL" clId="{DC323429-2488-4FB8-AD91-55F1A973F3EF}" dt="2025-08-23T02:47:46.709" v="411" actId="164"/>
          <ac:spMkLst>
            <pc:docMk/>
            <pc:sldMk cId="2749247911" sldId="2147471427"/>
            <ac:spMk id="38" creationId="{079349F0-C746-CF09-6766-D4A367C1C109}"/>
          </ac:spMkLst>
        </pc:spChg>
        <pc:spChg chg="add mod">
          <ac:chgData name="松本孝志(PVC)" userId="21d7afa0-1c0b-42ea-b0d2-7a09fb4cb2b5" providerId="ADAL" clId="{DC323429-2488-4FB8-AD91-55F1A973F3EF}" dt="2025-08-23T02:54:10.317" v="458" actId="164"/>
          <ac:spMkLst>
            <pc:docMk/>
            <pc:sldMk cId="2749247911" sldId="2147471427"/>
            <ac:spMk id="48" creationId="{C59AC5F2-99ED-79D9-2F59-0AB23479D9BE}"/>
          </ac:spMkLst>
        </pc:spChg>
        <pc:spChg chg="add mod">
          <ac:chgData name="松本孝志(PVC)" userId="21d7afa0-1c0b-42ea-b0d2-7a09fb4cb2b5" providerId="ADAL" clId="{DC323429-2488-4FB8-AD91-55F1A973F3EF}" dt="2025-08-23T02:54:10.317" v="458" actId="164"/>
          <ac:spMkLst>
            <pc:docMk/>
            <pc:sldMk cId="2749247911" sldId="2147471427"/>
            <ac:spMk id="49" creationId="{B913080B-7B84-F5EA-FC5A-281655E3DA4B}"/>
          </ac:spMkLst>
        </pc:spChg>
        <pc:spChg chg="add mod">
          <ac:chgData name="松本孝志(PVC)" userId="21d7afa0-1c0b-42ea-b0d2-7a09fb4cb2b5" providerId="ADAL" clId="{DC323429-2488-4FB8-AD91-55F1A973F3EF}" dt="2025-08-23T02:55:57.943" v="479" actId="1076"/>
          <ac:spMkLst>
            <pc:docMk/>
            <pc:sldMk cId="2749247911" sldId="2147471427"/>
            <ac:spMk id="52" creationId="{4C276B39-A038-E43E-5AB0-004BCC888246}"/>
          </ac:spMkLst>
        </pc:spChg>
        <pc:grpChg chg="add mod">
          <ac:chgData name="松本孝志(PVC)" userId="21d7afa0-1c0b-42ea-b0d2-7a09fb4cb2b5" providerId="ADAL" clId="{DC323429-2488-4FB8-AD91-55F1A973F3EF}" dt="2025-08-23T02:43:48.960" v="368" actId="164"/>
          <ac:grpSpMkLst>
            <pc:docMk/>
            <pc:sldMk cId="2749247911" sldId="2147471427"/>
            <ac:grpSpMk id="14" creationId="{99ECEDD7-C72A-C53E-CC17-7C26A96EEA77}"/>
          </ac:grpSpMkLst>
        </pc:grpChg>
        <pc:grpChg chg="add mod ord topLvl">
          <ac:chgData name="松本孝志(PVC)" userId="21d7afa0-1c0b-42ea-b0d2-7a09fb4cb2b5" providerId="ADAL" clId="{DC323429-2488-4FB8-AD91-55F1A973F3EF}" dt="2025-08-23T02:52:06.289" v="435" actId="164"/>
          <ac:grpSpMkLst>
            <pc:docMk/>
            <pc:sldMk cId="2749247911" sldId="2147471427"/>
            <ac:grpSpMk id="33" creationId="{3EA1BBAC-92E0-9A33-0184-AE11B14DFC5D}"/>
          </ac:grpSpMkLst>
        </pc:grpChg>
        <pc:grpChg chg="add mod">
          <ac:chgData name="松本孝志(PVC)" userId="21d7afa0-1c0b-42ea-b0d2-7a09fb4cb2b5" providerId="ADAL" clId="{DC323429-2488-4FB8-AD91-55F1A973F3EF}" dt="2025-08-23T02:47:46.709" v="411" actId="164"/>
          <ac:grpSpMkLst>
            <pc:docMk/>
            <pc:sldMk cId="2749247911" sldId="2147471427"/>
            <ac:grpSpMk id="39" creationId="{FA7C38B5-736F-4D89-265A-402F244BE893}"/>
          </ac:grpSpMkLst>
        </pc:grpChg>
        <pc:grpChg chg="add mod">
          <ac:chgData name="松本孝志(PVC)" userId="21d7afa0-1c0b-42ea-b0d2-7a09fb4cb2b5" providerId="ADAL" clId="{DC323429-2488-4FB8-AD91-55F1A973F3EF}" dt="2025-08-23T02:52:06.289" v="435" actId="164"/>
          <ac:grpSpMkLst>
            <pc:docMk/>
            <pc:sldMk cId="2749247911" sldId="2147471427"/>
            <ac:grpSpMk id="46" creationId="{1A9E4BF3-EDD1-7EC7-FD46-42B2749D6975}"/>
          </ac:grpSpMkLst>
        </pc:grpChg>
        <pc:grpChg chg="add mod">
          <ac:chgData name="松本孝志(PVC)" userId="21d7afa0-1c0b-42ea-b0d2-7a09fb4cb2b5" providerId="ADAL" clId="{DC323429-2488-4FB8-AD91-55F1A973F3EF}" dt="2025-08-23T02:54:10.317" v="458" actId="164"/>
          <ac:grpSpMkLst>
            <pc:docMk/>
            <pc:sldMk cId="2749247911" sldId="2147471427"/>
            <ac:grpSpMk id="50" creationId="{BBF6238C-5774-6BB5-EA9D-80782E6E4BB5}"/>
          </ac:grpSpMkLst>
        </pc:grpChg>
        <pc:picChg chg="add mod">
          <ac:chgData name="松本孝志(PVC)" userId="21d7afa0-1c0b-42ea-b0d2-7a09fb4cb2b5" providerId="ADAL" clId="{DC323429-2488-4FB8-AD91-55F1A973F3EF}" dt="2025-08-23T02:43:48.960" v="368" actId="164"/>
          <ac:picMkLst>
            <pc:docMk/>
            <pc:sldMk cId="2749247911" sldId="2147471427"/>
            <ac:picMk id="4" creationId="{C55555F6-608D-6C33-EC24-A08DDF32A504}"/>
          </ac:picMkLst>
        </pc:picChg>
        <pc:picChg chg="add mod ord">
          <ac:chgData name="松本孝志(PVC)" userId="21d7afa0-1c0b-42ea-b0d2-7a09fb4cb2b5" providerId="ADAL" clId="{DC323429-2488-4FB8-AD91-55F1A973F3EF}" dt="2025-08-23T02:52:35.659" v="440" actId="1076"/>
          <ac:picMkLst>
            <pc:docMk/>
            <pc:sldMk cId="2749247911" sldId="2147471427"/>
            <ac:picMk id="42" creationId="{6040D475-ECED-2FDB-9E79-3827E9978ACD}"/>
          </ac:picMkLst>
        </pc:picChg>
        <pc:picChg chg="add mod ord topLvl">
          <ac:chgData name="松本孝志(PVC)" userId="21d7afa0-1c0b-42ea-b0d2-7a09fb4cb2b5" providerId="ADAL" clId="{DC323429-2488-4FB8-AD91-55F1A973F3EF}" dt="2025-08-23T02:52:06.289" v="435" actId="164"/>
          <ac:picMkLst>
            <pc:docMk/>
            <pc:sldMk cId="2749247911" sldId="2147471427"/>
            <ac:picMk id="44" creationId="{ACB68D4A-2096-0CC1-6F43-D933DD84D5A1}"/>
          </ac:picMkLst>
        </pc:picChg>
        <pc:cxnChg chg="add mod">
          <ac:chgData name="松本孝志(PVC)" userId="21d7afa0-1c0b-42ea-b0d2-7a09fb4cb2b5" providerId="ADAL" clId="{DC323429-2488-4FB8-AD91-55F1A973F3EF}" dt="2025-08-23T02:51:47.325" v="432" actId="165"/>
          <ac:cxnSpMkLst>
            <pc:docMk/>
            <pc:sldMk cId="2749247911" sldId="2147471427"/>
            <ac:cxnSpMk id="20" creationId="{86575166-CF02-24BC-D2B3-56A3507DABCD}"/>
          </ac:cxnSpMkLst>
        </pc:cxnChg>
      </pc:sldChg>
    </pc:docChg>
  </pc:docChgLst>
  <pc:docChgLst>
    <pc:chgData name="松井伯夫(PVC)" userId="5c43ca5c-922e-4a47-bbfc-571c260efa5f" providerId="ADAL" clId="{215FC2A5-4F41-4A2F-A765-CDA710CE1618}"/>
    <pc:docChg chg="modSld sldOrd">
      <pc:chgData name="松井伯夫(PVC)" userId="5c43ca5c-922e-4a47-bbfc-571c260efa5f" providerId="ADAL" clId="{215FC2A5-4F41-4A2F-A765-CDA710CE1618}" dt="2025-09-01T02:26:22.267" v="1"/>
      <pc:docMkLst>
        <pc:docMk/>
      </pc:docMkLst>
      <pc:sldChg chg="ord">
        <pc:chgData name="松井伯夫(PVC)" userId="5c43ca5c-922e-4a47-bbfc-571c260efa5f" providerId="ADAL" clId="{215FC2A5-4F41-4A2F-A765-CDA710CE1618}" dt="2025-09-01T02:26:22.267" v="1"/>
        <pc:sldMkLst>
          <pc:docMk/>
          <pc:sldMk cId="2327053704" sldId="2147471426"/>
        </pc:sldMkLst>
      </pc:sldChg>
    </pc:docChg>
  </pc:docChgLst>
  <pc:docChgLst>
    <pc:chgData name="松本孝志(PVC)" userId="21d7afa0-1c0b-42ea-b0d2-7a09fb4cb2b5" providerId="ADAL" clId="{6BDE5A34-3D40-4B94-934D-9030DBF242F9}"/>
    <pc:docChg chg="custSel delSld modSld modSection">
      <pc:chgData name="松本孝志(PVC)" userId="21d7afa0-1c0b-42ea-b0d2-7a09fb4cb2b5" providerId="ADAL" clId="{6BDE5A34-3D40-4B94-934D-9030DBF242F9}" dt="2025-08-22T03:45:58.949" v="643" actId="20577"/>
      <pc:docMkLst>
        <pc:docMk/>
      </pc:docMkLst>
      <pc:sldChg chg="modSp mod modNotesTx">
        <pc:chgData name="松本孝志(PVC)" userId="21d7afa0-1c0b-42ea-b0d2-7a09fb4cb2b5" providerId="ADAL" clId="{6BDE5A34-3D40-4B94-934D-9030DBF242F9}" dt="2025-08-22T01:20:28.529" v="224" actId="20577"/>
        <pc:sldMkLst>
          <pc:docMk/>
          <pc:sldMk cId="2824129592" sldId="269"/>
        </pc:sldMkLst>
        <pc:spChg chg="mod">
          <ac:chgData name="松本孝志(PVC)" userId="21d7afa0-1c0b-42ea-b0d2-7a09fb4cb2b5" providerId="ADAL" clId="{6BDE5A34-3D40-4B94-934D-9030DBF242F9}" dt="2025-08-22T01:14:39.263" v="54" actId="2711"/>
          <ac:spMkLst>
            <pc:docMk/>
            <pc:sldMk cId="2824129592" sldId="269"/>
            <ac:spMk id="3" creationId="{3DA26C59-6B0E-5BA9-60D9-D02E5A40C1EE}"/>
          </ac:spMkLst>
        </pc:spChg>
        <pc:spChg chg="mod">
          <ac:chgData name="松本孝志(PVC)" userId="21d7afa0-1c0b-42ea-b0d2-7a09fb4cb2b5" providerId="ADAL" clId="{6BDE5A34-3D40-4B94-934D-9030DBF242F9}" dt="2025-08-22T01:14:44.871" v="55" actId="113"/>
          <ac:spMkLst>
            <pc:docMk/>
            <pc:sldMk cId="2824129592" sldId="269"/>
            <ac:spMk id="4" creationId="{829873C8-7E61-5339-A5FD-CD4F8A0DABB0}"/>
          </ac:spMkLst>
        </pc:spChg>
        <pc:spChg chg="mod">
          <ac:chgData name="松本孝志(PVC)" userId="21d7afa0-1c0b-42ea-b0d2-7a09fb4cb2b5" providerId="ADAL" clId="{6BDE5A34-3D40-4B94-934D-9030DBF242F9}" dt="2025-08-22T01:14:18.868" v="52" actId="1076"/>
          <ac:spMkLst>
            <pc:docMk/>
            <pc:sldMk cId="2824129592" sldId="269"/>
            <ac:spMk id="5" creationId="{939A31EE-A4A8-A672-BC78-CB10186DDC20}"/>
          </ac:spMkLst>
        </pc:spChg>
      </pc:sldChg>
      <pc:sldChg chg="addSp delSp modSp mod delAnim modAnim modNotesTx">
        <pc:chgData name="松本孝志(PVC)" userId="21d7afa0-1c0b-42ea-b0d2-7a09fb4cb2b5" providerId="ADAL" clId="{6BDE5A34-3D40-4B94-934D-9030DBF242F9}" dt="2025-08-22T01:51:46.519" v="352" actId="14100"/>
        <pc:sldMkLst>
          <pc:docMk/>
          <pc:sldMk cId="2824226721" sldId="2076137284"/>
        </pc:sldMkLst>
        <pc:spChg chg="mod">
          <ac:chgData name="松本孝志(PVC)" userId="21d7afa0-1c0b-42ea-b0d2-7a09fb4cb2b5" providerId="ADAL" clId="{6BDE5A34-3D40-4B94-934D-9030DBF242F9}" dt="2025-08-22T01:51:46.519" v="352" actId="14100"/>
          <ac:spMkLst>
            <pc:docMk/>
            <pc:sldMk cId="2824226721" sldId="2076137284"/>
            <ac:spMk id="2" creationId="{C69B8E3D-8E09-D312-9D05-9564BCCC64D7}"/>
          </ac:spMkLst>
        </pc:spChg>
        <pc:spChg chg="add mod">
          <ac:chgData name="松本孝志(PVC)" userId="21d7afa0-1c0b-42ea-b0d2-7a09fb4cb2b5" providerId="ADAL" clId="{6BDE5A34-3D40-4B94-934D-9030DBF242F9}" dt="2025-08-22T01:48:56.847" v="336" actId="164"/>
          <ac:spMkLst>
            <pc:docMk/>
            <pc:sldMk cId="2824226721" sldId="2076137284"/>
            <ac:spMk id="11" creationId="{E7AA45C8-7937-7683-83A4-491475E537FE}"/>
          </ac:spMkLst>
        </pc:spChg>
        <pc:grpChg chg="add mod">
          <ac:chgData name="松本孝志(PVC)" userId="21d7afa0-1c0b-42ea-b0d2-7a09fb4cb2b5" providerId="ADAL" clId="{6BDE5A34-3D40-4B94-934D-9030DBF242F9}" dt="2025-08-22T01:48:56.847" v="336" actId="164"/>
          <ac:grpSpMkLst>
            <pc:docMk/>
            <pc:sldMk cId="2824226721" sldId="2076137284"/>
            <ac:grpSpMk id="12" creationId="{6AE33C39-22FE-6B31-6548-59097EC4A11F}"/>
          </ac:grpSpMkLst>
        </pc:grpChg>
        <pc:grpChg chg="mod ord">
          <ac:chgData name="松本孝志(PVC)" userId="21d7afa0-1c0b-42ea-b0d2-7a09fb4cb2b5" providerId="ADAL" clId="{6BDE5A34-3D40-4B94-934D-9030DBF242F9}" dt="2025-08-22T01:49:31.172" v="341" actId="1076"/>
          <ac:grpSpMkLst>
            <pc:docMk/>
            <pc:sldMk cId="2824226721" sldId="2076137284"/>
            <ac:grpSpMk id="39" creationId="{8AD8F537-6B63-A33F-52F7-8AFBB0F8DC69}"/>
          </ac:grpSpMkLst>
        </pc:grpChg>
        <pc:picChg chg="add mod">
          <ac:chgData name="松本孝志(PVC)" userId="21d7afa0-1c0b-42ea-b0d2-7a09fb4cb2b5" providerId="ADAL" clId="{6BDE5A34-3D40-4B94-934D-9030DBF242F9}" dt="2025-08-22T01:51:00.103" v="348" actId="1076"/>
          <ac:picMkLst>
            <pc:docMk/>
            <pc:sldMk cId="2824226721" sldId="2076137284"/>
            <ac:picMk id="7" creationId="{3F63AFB4-423E-B2FC-F096-EACCEAD8988F}"/>
          </ac:picMkLst>
        </pc:picChg>
        <pc:picChg chg="add mod">
          <ac:chgData name="松本孝志(PVC)" userId="21d7afa0-1c0b-42ea-b0d2-7a09fb4cb2b5" providerId="ADAL" clId="{6BDE5A34-3D40-4B94-934D-9030DBF242F9}" dt="2025-08-22T01:48:56.847" v="336" actId="164"/>
          <ac:picMkLst>
            <pc:docMk/>
            <pc:sldMk cId="2824226721" sldId="2076137284"/>
            <ac:picMk id="9" creationId="{3023AF48-8242-F1CF-D999-D7BF6D3F97EE}"/>
          </ac:picMkLst>
        </pc:picChg>
        <pc:cxnChg chg="mod">
          <ac:chgData name="松本孝志(PVC)" userId="21d7afa0-1c0b-42ea-b0d2-7a09fb4cb2b5" providerId="ADAL" clId="{6BDE5A34-3D40-4B94-934D-9030DBF242F9}" dt="2025-08-22T01:49:24.854" v="340" actId="14100"/>
          <ac:cxnSpMkLst>
            <pc:docMk/>
            <pc:sldMk cId="2824226721" sldId="2076137284"/>
            <ac:cxnSpMk id="32" creationId="{6ABECEA2-84F4-5F47-90F7-9087BD32B988}"/>
          </ac:cxnSpMkLst>
        </pc:cxnChg>
      </pc:sldChg>
      <pc:sldChg chg="addSp delSp modSp mod delAnim modAnim modNotesTx">
        <pc:chgData name="松本孝志(PVC)" userId="21d7afa0-1c0b-42ea-b0d2-7a09fb4cb2b5" providerId="ADAL" clId="{6BDE5A34-3D40-4B94-934D-9030DBF242F9}" dt="2025-08-22T02:06:20.633" v="483" actId="14100"/>
        <pc:sldMkLst>
          <pc:docMk/>
          <pc:sldMk cId="3713929797" sldId="2076137285"/>
        </pc:sldMkLst>
        <pc:spChg chg="add mod">
          <ac:chgData name="松本孝志(PVC)" userId="21d7afa0-1c0b-42ea-b0d2-7a09fb4cb2b5" providerId="ADAL" clId="{6BDE5A34-3D40-4B94-934D-9030DBF242F9}" dt="2025-08-22T01:59:33.307" v="420" actId="164"/>
          <ac:spMkLst>
            <pc:docMk/>
            <pc:sldMk cId="3713929797" sldId="2076137285"/>
            <ac:spMk id="24" creationId="{74730A02-F1BB-9F95-0645-81A4F845A50E}"/>
          </ac:spMkLst>
        </pc:spChg>
        <pc:spChg chg="mod">
          <ac:chgData name="松本孝志(PVC)" userId="21d7afa0-1c0b-42ea-b0d2-7a09fb4cb2b5" providerId="ADAL" clId="{6BDE5A34-3D40-4B94-934D-9030DBF242F9}" dt="2025-08-22T01:52:38.496" v="358" actId="255"/>
          <ac:spMkLst>
            <pc:docMk/>
            <pc:sldMk cId="3713929797" sldId="2076137285"/>
            <ac:spMk id="25" creationId="{1A6581B5-C8A0-C4B8-6ECF-EEEC90D8E2C7}"/>
          </ac:spMkLst>
        </pc:spChg>
        <pc:spChg chg="add mod">
          <ac:chgData name="松本孝志(PVC)" userId="21d7afa0-1c0b-42ea-b0d2-7a09fb4cb2b5" providerId="ADAL" clId="{6BDE5A34-3D40-4B94-934D-9030DBF242F9}" dt="2025-08-22T01:59:33.307" v="420" actId="164"/>
          <ac:spMkLst>
            <pc:docMk/>
            <pc:sldMk cId="3713929797" sldId="2076137285"/>
            <ac:spMk id="26" creationId="{20F69D8A-96F0-8C9B-D6F2-3AEC57D24FDA}"/>
          </ac:spMkLst>
        </pc:spChg>
        <pc:spChg chg="add mod">
          <ac:chgData name="松本孝志(PVC)" userId="21d7afa0-1c0b-42ea-b0d2-7a09fb4cb2b5" providerId="ADAL" clId="{6BDE5A34-3D40-4B94-934D-9030DBF242F9}" dt="2025-08-22T02:02:05.517" v="467" actId="1076"/>
          <ac:spMkLst>
            <pc:docMk/>
            <pc:sldMk cId="3713929797" sldId="2076137285"/>
            <ac:spMk id="28" creationId="{3F96E6DD-30BE-9D66-3AAD-CC3FBBE0A33F}"/>
          </ac:spMkLst>
        </pc:spChg>
        <pc:grpChg chg="add mod">
          <ac:chgData name="松本孝志(PVC)" userId="21d7afa0-1c0b-42ea-b0d2-7a09fb4cb2b5" providerId="ADAL" clId="{6BDE5A34-3D40-4B94-934D-9030DBF242F9}" dt="2025-08-22T01:59:33.307" v="420" actId="164"/>
          <ac:grpSpMkLst>
            <pc:docMk/>
            <pc:sldMk cId="3713929797" sldId="2076137285"/>
            <ac:grpSpMk id="27" creationId="{BE8BECAA-28D3-F805-C8AB-21D61AA4B16F}"/>
          </ac:grpSpMkLst>
        </pc:grpChg>
        <pc:picChg chg="add mod">
          <ac:chgData name="松本孝志(PVC)" userId="21d7afa0-1c0b-42ea-b0d2-7a09fb4cb2b5" providerId="ADAL" clId="{6BDE5A34-3D40-4B94-934D-9030DBF242F9}" dt="2025-08-22T02:02:14.694" v="469" actId="1076"/>
          <ac:picMkLst>
            <pc:docMk/>
            <pc:sldMk cId="3713929797" sldId="2076137285"/>
            <ac:picMk id="23" creationId="{F33FEBDC-85A0-78CE-C389-3E9FC5CFAB88}"/>
          </ac:picMkLst>
        </pc:picChg>
        <pc:picChg chg="add mod">
          <ac:chgData name="松本孝志(PVC)" userId="21d7afa0-1c0b-42ea-b0d2-7a09fb4cb2b5" providerId="ADAL" clId="{6BDE5A34-3D40-4B94-934D-9030DBF242F9}" dt="2025-08-22T02:04:20.677" v="478" actId="13822"/>
          <ac:picMkLst>
            <pc:docMk/>
            <pc:sldMk cId="3713929797" sldId="2076137285"/>
            <ac:picMk id="31" creationId="{3A5FC178-7BDA-7116-320E-889CE52680A6}"/>
          </ac:picMkLst>
        </pc:picChg>
        <pc:picChg chg="add mod">
          <ac:chgData name="松本孝志(PVC)" userId="21d7afa0-1c0b-42ea-b0d2-7a09fb4cb2b5" providerId="ADAL" clId="{6BDE5A34-3D40-4B94-934D-9030DBF242F9}" dt="2025-08-22T02:06:20.633" v="483" actId="14100"/>
          <ac:picMkLst>
            <pc:docMk/>
            <pc:sldMk cId="3713929797" sldId="2076137285"/>
            <ac:picMk id="33" creationId="{72A88427-708A-389A-4315-CD40B3A3BBDE}"/>
          </ac:picMkLst>
        </pc:picChg>
      </pc:sldChg>
      <pc:sldChg chg="delSp mod delAnim modNotesTx">
        <pc:chgData name="松本孝志(PVC)" userId="21d7afa0-1c0b-42ea-b0d2-7a09fb4cb2b5" providerId="ADAL" clId="{6BDE5A34-3D40-4B94-934D-9030DBF242F9}" dt="2025-08-22T03:33:49.460" v="488" actId="478"/>
        <pc:sldMkLst>
          <pc:docMk/>
          <pc:sldMk cId="3799637116" sldId="2147471402"/>
        </pc:sldMkLst>
      </pc:sldChg>
      <pc:sldChg chg="delSp modSp mod delAnim modNotesTx">
        <pc:chgData name="松本孝志(PVC)" userId="21d7afa0-1c0b-42ea-b0d2-7a09fb4cb2b5" providerId="ADAL" clId="{6BDE5A34-3D40-4B94-934D-9030DBF242F9}" dt="2025-08-22T03:44:34.145" v="578" actId="20577"/>
        <pc:sldMkLst>
          <pc:docMk/>
          <pc:sldMk cId="27877326" sldId="2147471409"/>
        </pc:sldMkLst>
        <pc:spChg chg="mod">
          <ac:chgData name="松本孝志(PVC)" userId="21d7afa0-1c0b-42ea-b0d2-7a09fb4cb2b5" providerId="ADAL" clId="{6BDE5A34-3D40-4B94-934D-9030DBF242F9}" dt="2025-08-22T03:35:38.669" v="494" actId="255"/>
          <ac:spMkLst>
            <pc:docMk/>
            <pc:sldMk cId="27877326" sldId="2147471409"/>
            <ac:spMk id="4" creationId="{6FD8B73B-55ED-0379-2B4E-22645E0AF586}"/>
          </ac:spMkLst>
        </pc:spChg>
      </pc:sldChg>
      <pc:sldChg chg="delSp modSp mod delAnim modNotesTx">
        <pc:chgData name="松本孝志(PVC)" userId="21d7afa0-1c0b-42ea-b0d2-7a09fb4cb2b5" providerId="ADAL" clId="{6BDE5A34-3D40-4B94-934D-9030DBF242F9}" dt="2025-08-22T03:38:43.643" v="510" actId="20577"/>
        <pc:sldMkLst>
          <pc:docMk/>
          <pc:sldMk cId="1366671499" sldId="2147471418"/>
        </pc:sldMkLst>
        <pc:spChg chg="mod">
          <ac:chgData name="松本孝志(PVC)" userId="21d7afa0-1c0b-42ea-b0d2-7a09fb4cb2b5" providerId="ADAL" clId="{6BDE5A34-3D40-4B94-934D-9030DBF242F9}" dt="2025-08-22T03:37:56.478" v="505" actId="255"/>
          <ac:spMkLst>
            <pc:docMk/>
            <pc:sldMk cId="1366671499" sldId="2147471418"/>
            <ac:spMk id="12" creationId="{826C35EC-251F-9742-3006-F9633AAE3138}"/>
          </ac:spMkLst>
        </pc:spChg>
      </pc:sldChg>
      <pc:sldChg chg="modSp mod modNotesTx">
        <pc:chgData name="松本孝志(PVC)" userId="21d7afa0-1c0b-42ea-b0d2-7a09fb4cb2b5" providerId="ADAL" clId="{6BDE5A34-3D40-4B94-934D-9030DBF242F9}" dt="2025-08-22T03:45:58.949" v="643" actId="20577"/>
        <pc:sldMkLst>
          <pc:docMk/>
          <pc:sldMk cId="941830028" sldId="2147471420"/>
        </pc:sldMkLst>
        <pc:spChg chg="mod">
          <ac:chgData name="松本孝志(PVC)" userId="21d7afa0-1c0b-42ea-b0d2-7a09fb4cb2b5" providerId="ADAL" clId="{6BDE5A34-3D40-4B94-934D-9030DBF242F9}" dt="2025-08-22T03:41:21.658" v="526" actId="14100"/>
          <ac:spMkLst>
            <pc:docMk/>
            <pc:sldMk cId="941830028" sldId="2147471420"/>
            <ac:spMk id="4" creationId="{8429FF47-0700-4FF2-A5FB-656E28C1205C}"/>
          </ac:spMkLst>
        </pc:spChg>
        <pc:spChg chg="mod">
          <ac:chgData name="松本孝志(PVC)" userId="21d7afa0-1c0b-42ea-b0d2-7a09fb4cb2b5" providerId="ADAL" clId="{6BDE5A34-3D40-4B94-934D-9030DBF242F9}" dt="2025-08-22T03:43:52.901" v="574" actId="20577"/>
          <ac:spMkLst>
            <pc:docMk/>
            <pc:sldMk cId="941830028" sldId="2147471420"/>
            <ac:spMk id="13" creationId="{B48BA73C-9FFA-6A21-CCB9-93D42C27C4A6}"/>
          </ac:spMkLst>
        </pc:spChg>
        <pc:spChg chg="mod">
          <ac:chgData name="松本孝志(PVC)" userId="21d7afa0-1c0b-42ea-b0d2-7a09fb4cb2b5" providerId="ADAL" clId="{6BDE5A34-3D40-4B94-934D-9030DBF242F9}" dt="2025-08-22T03:42:14.706" v="537" actId="20577"/>
          <ac:spMkLst>
            <pc:docMk/>
            <pc:sldMk cId="941830028" sldId="2147471420"/>
            <ac:spMk id="16" creationId="{85FE70E1-24D0-8086-16D7-8262F5CE21DD}"/>
          </ac:spMkLst>
        </pc:spChg>
        <pc:spChg chg="mod">
          <ac:chgData name="松本孝志(PVC)" userId="21d7afa0-1c0b-42ea-b0d2-7a09fb4cb2b5" providerId="ADAL" clId="{6BDE5A34-3D40-4B94-934D-9030DBF242F9}" dt="2025-08-22T03:42:21.119" v="551" actId="20577"/>
          <ac:spMkLst>
            <pc:docMk/>
            <pc:sldMk cId="941830028" sldId="2147471420"/>
            <ac:spMk id="18" creationId="{7B72525E-7C08-F536-C2FA-64A7725C81EA}"/>
          </ac:spMkLst>
        </pc:spChg>
        <pc:spChg chg="mod">
          <ac:chgData name="松本孝志(PVC)" userId="21d7afa0-1c0b-42ea-b0d2-7a09fb4cb2b5" providerId="ADAL" clId="{6BDE5A34-3D40-4B94-934D-9030DBF242F9}" dt="2025-08-22T03:45:26.789" v="591" actId="20577"/>
          <ac:spMkLst>
            <pc:docMk/>
            <pc:sldMk cId="941830028" sldId="2147471420"/>
            <ac:spMk id="20" creationId="{9EB9F8F2-019C-3DCB-EA9C-2BFF3CD193A3}"/>
          </ac:spMkLst>
        </pc:spChg>
        <pc:spChg chg="mod">
          <ac:chgData name="松本孝志(PVC)" userId="21d7afa0-1c0b-42ea-b0d2-7a09fb4cb2b5" providerId="ADAL" clId="{6BDE5A34-3D40-4B94-934D-9030DBF242F9}" dt="2025-08-22T03:45:40.866" v="613" actId="20577"/>
          <ac:spMkLst>
            <pc:docMk/>
            <pc:sldMk cId="941830028" sldId="2147471420"/>
            <ac:spMk id="24" creationId="{947633F6-20FC-2CB5-BD03-60D84754418C}"/>
          </ac:spMkLst>
        </pc:spChg>
        <pc:spChg chg="mod">
          <ac:chgData name="松本孝志(PVC)" userId="21d7afa0-1c0b-42ea-b0d2-7a09fb4cb2b5" providerId="ADAL" clId="{6BDE5A34-3D40-4B94-934D-9030DBF242F9}" dt="2025-08-22T03:45:58.949" v="643" actId="20577"/>
          <ac:spMkLst>
            <pc:docMk/>
            <pc:sldMk cId="941830028" sldId="2147471420"/>
            <ac:spMk id="29" creationId="{3450A0BE-F2CA-8682-BA3B-8D8A1301D561}"/>
          </ac:spMkLst>
        </pc:spChg>
      </pc:sldChg>
      <pc:sldChg chg="delSp modSp mod delAnim modNotesTx">
        <pc:chgData name="松本孝志(PVC)" userId="21d7afa0-1c0b-42ea-b0d2-7a09fb4cb2b5" providerId="ADAL" clId="{6BDE5A34-3D40-4B94-934D-9030DBF242F9}" dt="2025-08-22T03:40:29.672" v="522" actId="20577"/>
        <pc:sldMkLst>
          <pc:docMk/>
          <pc:sldMk cId="4256046091" sldId="2147471422"/>
        </pc:sldMkLst>
        <pc:spChg chg="mod">
          <ac:chgData name="松本孝志(PVC)" userId="21d7afa0-1c0b-42ea-b0d2-7a09fb4cb2b5" providerId="ADAL" clId="{6BDE5A34-3D40-4B94-934D-9030DBF242F9}" dt="2025-08-22T03:39:47.890" v="516" actId="2711"/>
          <ac:spMkLst>
            <pc:docMk/>
            <pc:sldMk cId="4256046091" sldId="2147471422"/>
            <ac:spMk id="4" creationId="{A18671DA-508C-017B-F37C-3D78BBE2F2C1}"/>
          </ac:spMkLst>
        </pc:spChg>
      </pc:sldChg>
      <pc:sldChg chg="del">
        <pc:chgData name="松本孝志(PVC)" userId="21d7afa0-1c0b-42ea-b0d2-7a09fb4cb2b5" providerId="ADAL" clId="{6BDE5A34-3D40-4B94-934D-9030DBF242F9}" dt="2025-08-22T03:40:51.663" v="523" actId="47"/>
        <pc:sldMkLst>
          <pc:docMk/>
          <pc:sldMk cId="1452116435" sldId="2147471424"/>
        </pc:sldMkLst>
      </pc:sldChg>
      <pc:sldChg chg="addSp delSp modSp mod delAnim modAnim modNotesTx">
        <pc:chgData name="松本孝志(PVC)" userId="21d7afa0-1c0b-42ea-b0d2-7a09fb4cb2b5" providerId="ADAL" clId="{6BDE5A34-3D40-4B94-934D-9030DBF242F9}" dt="2025-08-22T01:52:00.066" v="354" actId="14100"/>
        <pc:sldMkLst>
          <pc:docMk/>
          <pc:sldMk cId="2327053704" sldId="2147471426"/>
        </pc:sldMkLst>
        <pc:spChg chg="mod">
          <ac:chgData name="松本孝志(PVC)" userId="21d7afa0-1c0b-42ea-b0d2-7a09fb4cb2b5" providerId="ADAL" clId="{6BDE5A34-3D40-4B94-934D-9030DBF242F9}" dt="2025-08-22T01:52:00.066" v="354" actId="14100"/>
          <ac:spMkLst>
            <pc:docMk/>
            <pc:sldMk cId="2327053704" sldId="2147471426"/>
            <ac:spMk id="4" creationId="{5B01140E-0901-E916-55FE-B823F7621DAA}"/>
          </ac:spMkLst>
        </pc:spChg>
        <pc:spChg chg="mod topLvl">
          <ac:chgData name="松本孝志(PVC)" userId="21d7afa0-1c0b-42ea-b0d2-7a09fb4cb2b5" providerId="ADAL" clId="{6BDE5A34-3D40-4B94-934D-9030DBF242F9}" dt="2025-08-22T01:38:05.871" v="288" actId="165"/>
          <ac:spMkLst>
            <pc:docMk/>
            <pc:sldMk cId="2327053704" sldId="2147471426"/>
            <ac:spMk id="6" creationId="{48D5345B-822D-D655-BD53-EDBBFB32915C}"/>
          </ac:spMkLst>
        </pc:spChg>
        <pc:spChg chg="mod topLvl">
          <ac:chgData name="松本孝志(PVC)" userId="21d7afa0-1c0b-42ea-b0d2-7a09fb4cb2b5" providerId="ADAL" clId="{6BDE5A34-3D40-4B94-934D-9030DBF242F9}" dt="2025-08-22T01:38:05.871" v="288" actId="165"/>
          <ac:spMkLst>
            <pc:docMk/>
            <pc:sldMk cId="2327053704" sldId="2147471426"/>
            <ac:spMk id="10" creationId="{03193039-4530-D4FB-B46B-273C8C8C39C3}"/>
          </ac:spMkLst>
        </pc:spChg>
        <pc:spChg chg="mod topLvl">
          <ac:chgData name="松本孝志(PVC)" userId="21d7afa0-1c0b-42ea-b0d2-7a09fb4cb2b5" providerId="ADAL" clId="{6BDE5A34-3D40-4B94-934D-9030DBF242F9}" dt="2025-08-22T01:35:16.168" v="269" actId="164"/>
          <ac:spMkLst>
            <pc:docMk/>
            <pc:sldMk cId="2327053704" sldId="2147471426"/>
            <ac:spMk id="15" creationId="{B1B4161F-CAE5-845F-623F-5221C6CE6196}"/>
          </ac:spMkLst>
        </pc:spChg>
        <pc:spChg chg="mod">
          <ac:chgData name="松本孝志(PVC)" userId="21d7afa0-1c0b-42ea-b0d2-7a09fb4cb2b5" providerId="ADAL" clId="{6BDE5A34-3D40-4B94-934D-9030DBF242F9}" dt="2025-08-22T01:28:48.092" v="249" actId="14100"/>
          <ac:spMkLst>
            <pc:docMk/>
            <pc:sldMk cId="2327053704" sldId="2147471426"/>
            <ac:spMk id="19" creationId="{CEB865EE-AD2B-CAD9-EA84-74CFB4FC4982}"/>
          </ac:spMkLst>
        </pc:spChg>
        <pc:spChg chg="mod">
          <ac:chgData name="松本孝志(PVC)" userId="21d7afa0-1c0b-42ea-b0d2-7a09fb4cb2b5" providerId="ADAL" clId="{6BDE5A34-3D40-4B94-934D-9030DBF242F9}" dt="2025-08-22T01:24:51.992" v="235" actId="113"/>
          <ac:spMkLst>
            <pc:docMk/>
            <pc:sldMk cId="2327053704" sldId="2147471426"/>
            <ac:spMk id="23" creationId="{406ECE86-2CE3-C09B-6640-E46917A35852}"/>
          </ac:spMkLst>
        </pc:spChg>
        <pc:spChg chg="mod">
          <ac:chgData name="松本孝志(PVC)" userId="21d7afa0-1c0b-42ea-b0d2-7a09fb4cb2b5" providerId="ADAL" clId="{6BDE5A34-3D40-4B94-934D-9030DBF242F9}" dt="2025-08-22T01:19:37.334" v="223" actId="20577"/>
          <ac:spMkLst>
            <pc:docMk/>
            <pc:sldMk cId="2327053704" sldId="2147471426"/>
            <ac:spMk id="28" creationId="{26E778A5-9B6C-2461-0D2F-457A8E7754C3}"/>
          </ac:spMkLst>
        </pc:spChg>
        <pc:grpChg chg="add mod">
          <ac:chgData name="松本孝志(PVC)" userId="21d7afa0-1c0b-42ea-b0d2-7a09fb4cb2b5" providerId="ADAL" clId="{6BDE5A34-3D40-4B94-934D-9030DBF242F9}" dt="2025-08-22T01:35:16.168" v="269" actId="164"/>
          <ac:grpSpMkLst>
            <pc:docMk/>
            <pc:sldMk cId="2327053704" sldId="2147471426"/>
            <ac:grpSpMk id="13" creationId="{35F0A488-D1E7-533D-D148-56EF10A36EF2}"/>
          </ac:grpSpMkLst>
        </pc:grpChg>
        <pc:grpChg chg="add mod topLvl">
          <ac:chgData name="松本孝志(PVC)" userId="21d7afa0-1c0b-42ea-b0d2-7a09fb4cb2b5" providerId="ADAL" clId="{6BDE5A34-3D40-4B94-934D-9030DBF242F9}" dt="2025-08-22T01:38:05.871" v="288" actId="165"/>
          <ac:grpSpMkLst>
            <pc:docMk/>
            <pc:sldMk cId="2327053704" sldId="2147471426"/>
            <ac:grpSpMk id="14" creationId="{40FC308F-6689-3A71-30F8-4D9DEA17D69B}"/>
          </ac:grpSpMkLst>
        </pc:grpChg>
        <pc:grpChg chg="mod">
          <ac:chgData name="松本孝志(PVC)" userId="21d7afa0-1c0b-42ea-b0d2-7a09fb4cb2b5" providerId="ADAL" clId="{6BDE5A34-3D40-4B94-934D-9030DBF242F9}" dt="2025-08-22T01:28:18.847" v="245"/>
          <ac:grpSpMkLst>
            <pc:docMk/>
            <pc:sldMk cId="2327053704" sldId="2147471426"/>
            <ac:grpSpMk id="47" creationId="{251366A1-4CD2-D3F1-01DF-EB066E2351DE}"/>
          </ac:grpSpMkLst>
        </pc:grpChg>
        <pc:grpChg chg="mod">
          <ac:chgData name="松本孝志(PVC)" userId="21d7afa0-1c0b-42ea-b0d2-7a09fb4cb2b5" providerId="ADAL" clId="{6BDE5A34-3D40-4B94-934D-9030DBF242F9}" dt="2025-08-22T01:24:24.264" v="232"/>
          <ac:grpSpMkLst>
            <pc:docMk/>
            <pc:sldMk cId="2327053704" sldId="2147471426"/>
            <ac:grpSpMk id="48" creationId="{0034C2ED-9E2F-6631-57E7-775A4B47BB10}"/>
          </ac:grpSpMkLst>
        </pc:grpChg>
        <pc:picChg chg="add mod">
          <ac:chgData name="松本孝志(PVC)" userId="21d7afa0-1c0b-42ea-b0d2-7a09fb4cb2b5" providerId="ADAL" clId="{6BDE5A34-3D40-4B94-934D-9030DBF242F9}" dt="2025-08-22T01:38:05.871" v="288" actId="165"/>
          <ac:picMkLst>
            <pc:docMk/>
            <pc:sldMk cId="2327053704" sldId="2147471426"/>
            <ac:picMk id="8" creationId="{37A88F77-5006-08A7-C789-1ED28C9645E6}"/>
          </ac:picMkLst>
        </pc:picChg>
        <pc:picChg chg="add mod">
          <ac:chgData name="松本孝志(PVC)" userId="21d7afa0-1c0b-42ea-b0d2-7a09fb4cb2b5" providerId="ADAL" clId="{6BDE5A34-3D40-4B94-934D-9030DBF242F9}" dt="2025-08-22T01:35:16.168" v="269" actId="164"/>
          <ac:picMkLst>
            <pc:docMk/>
            <pc:sldMk cId="2327053704" sldId="2147471426"/>
            <ac:picMk id="12" creationId="{4C488FFB-D9DC-E8D7-C22B-0CBA01FBDA94}"/>
          </ac:picMkLst>
        </pc:picChg>
        <pc:picChg chg="mod">
          <ac:chgData name="松本孝志(PVC)" userId="21d7afa0-1c0b-42ea-b0d2-7a09fb4cb2b5" providerId="ADAL" clId="{6BDE5A34-3D40-4B94-934D-9030DBF242F9}" dt="2025-08-22T01:28:18.847" v="245"/>
          <ac:picMkLst>
            <pc:docMk/>
            <pc:sldMk cId="2327053704" sldId="2147471426"/>
            <ac:picMk id="35" creationId="{761BC1F7-F1F4-6E4E-14F1-5F2A87E2EFB8}"/>
          </ac:picMkLst>
        </pc:picChg>
        <pc:picChg chg="mod">
          <ac:chgData name="松本孝志(PVC)" userId="21d7afa0-1c0b-42ea-b0d2-7a09fb4cb2b5" providerId="ADAL" clId="{6BDE5A34-3D40-4B94-934D-9030DBF242F9}" dt="2025-08-22T01:24:24.264" v="232"/>
          <ac:picMkLst>
            <pc:docMk/>
            <pc:sldMk cId="2327053704" sldId="2147471426"/>
            <ac:picMk id="39" creationId="{4E543F4C-5CFF-E0F8-52B0-30D03B62B9DA}"/>
          </ac:picMkLst>
        </pc:picChg>
      </pc:sldChg>
      <pc:sldChg chg="del">
        <pc:chgData name="松本孝志(PVC)" userId="21d7afa0-1c0b-42ea-b0d2-7a09fb4cb2b5" providerId="ADAL" clId="{6BDE5A34-3D40-4B94-934D-9030DBF242F9}" dt="2025-08-22T03:40:54.116" v="524" actId="47"/>
        <pc:sldMkLst>
          <pc:docMk/>
          <pc:sldMk cId="128008629" sldId="214747142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latin typeface="YuGothic Medium"/>
              <a:ea typeface="YuGothic Medium"/>
            </a:endParaRPr>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E4DFBC23-8DB7-3C47-9F0A-F14745C863F0}" type="datetime1">
              <a:rPr kumimoji="1" lang="ja-JP" altLang="en-US" smtClean="0">
                <a:latin typeface="YuGothic Medium"/>
                <a:ea typeface="YuGothic Medium"/>
              </a:rPr>
              <a:t>2025/9/1</a:t>
            </a:fld>
            <a:endParaRPr kumimoji="1" lang="ja-JP" altLang="en-US">
              <a:latin typeface="YuGothic Medium"/>
              <a:ea typeface="YuGothic Medium"/>
            </a:endParaRPr>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latin typeface="YuGothic Medium"/>
              <a:ea typeface="YuGothic Medium"/>
            </a:endParaRPr>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B05097B-A310-C841-9F79-B568900B5B48}" type="slidenum">
              <a:rPr kumimoji="1" lang="ja-JP" altLang="en-US" smtClean="0">
                <a:latin typeface="YuGothic Medium"/>
                <a:ea typeface="YuGothic Medium"/>
              </a:rPr>
              <a:t>‹#›</a:t>
            </a:fld>
            <a:endParaRPr kumimoji="1" lang="ja-JP" altLang="en-US">
              <a:latin typeface="YuGothic Medium"/>
              <a:ea typeface="YuGothic Medium"/>
            </a:endParaRPr>
          </a:p>
        </p:txBody>
      </p:sp>
    </p:spTree>
    <p:extLst>
      <p:ext uri="{BB962C8B-B14F-4D97-AF65-F5344CB8AC3E}">
        <p14:creationId xmlns:p14="http://schemas.microsoft.com/office/powerpoint/2010/main" val="886380351"/>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YuGothic Medium"/>
                <a:ea typeface="YuGothic Medium"/>
              </a:defRPr>
            </a:lvl1pPr>
          </a:lstStyle>
          <a:p>
            <a:endParaRPr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YuGothic Medium"/>
                <a:ea typeface="YuGothic Medium"/>
              </a:defRPr>
            </a:lvl1pPr>
          </a:lstStyle>
          <a:p>
            <a:fld id="{E4FC44FB-9F0D-1F4D-AC10-5B083FEC6F21}" type="datetime1">
              <a:rPr lang="ja-JP" altLang="en-US" smtClean="0"/>
              <a:pPr/>
              <a:t>2025/9/1</a:t>
            </a:fld>
            <a:endParaRPr lang="ja-JP" altLang="en-US"/>
          </a:p>
        </p:txBody>
      </p:sp>
      <p:sp>
        <p:nvSpPr>
          <p:cNvPr id="4" name="スライド イメージ プレースホルダー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YuGothic Medium"/>
                <a:ea typeface="YuGothic Medium"/>
              </a:defRPr>
            </a:lvl1pPr>
          </a:lstStyle>
          <a:p>
            <a:endParaRPr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YuGothic Medium"/>
                <a:ea typeface="YuGothic Medium"/>
              </a:defRPr>
            </a:lvl1pPr>
          </a:lstStyle>
          <a:p>
            <a:fld id="{AF21F0B3-B4DE-5F46-A709-43D1849BA1D8}" type="slidenum">
              <a:rPr lang="ja-JP" altLang="en-US" smtClean="0"/>
              <a:pPr/>
              <a:t>‹#›</a:t>
            </a:fld>
            <a:endParaRPr lang="ja-JP" altLang="en-US"/>
          </a:p>
        </p:txBody>
      </p:sp>
    </p:spTree>
    <p:extLst>
      <p:ext uri="{BB962C8B-B14F-4D97-AF65-F5344CB8AC3E}">
        <p14:creationId xmlns:p14="http://schemas.microsoft.com/office/powerpoint/2010/main" val="1006904580"/>
      </p:ext>
    </p:extLst>
  </p:cSld>
  <p:clrMap bg1="lt1" tx1="dk1" bg2="lt2" tx2="dk2" accent1="accent1" accent2="accent2" accent3="accent3" accent4="accent4" accent5="accent5" accent6="accent6" hlink="hlink" folHlink="folHlink"/>
  <p:hf sldNum="0" hdr="0" ftr="0" dt="0"/>
  <p:notesStyle>
    <a:lvl1pPr marL="0" algn="l" defTabSz="457200" rtl="0" eaLnBrk="1" latinLnBrk="0" hangingPunct="1">
      <a:defRPr kumimoji="1" sz="1200" kern="1200">
        <a:solidFill>
          <a:schemeClr val="tx1"/>
        </a:solidFill>
        <a:latin typeface="YuGothic Medium"/>
        <a:ea typeface="YuGothic Medium"/>
        <a:cs typeface="+mn-cs"/>
      </a:defRPr>
    </a:lvl1pPr>
    <a:lvl2pPr marL="457200" algn="l" defTabSz="457200" rtl="0" eaLnBrk="1" latinLnBrk="0" hangingPunct="1">
      <a:defRPr kumimoji="1" sz="1200" kern="1200">
        <a:solidFill>
          <a:schemeClr val="tx1"/>
        </a:solidFill>
        <a:latin typeface="YuGothic Medium"/>
        <a:ea typeface="YuGothic Medium"/>
        <a:cs typeface="+mn-cs"/>
      </a:defRPr>
    </a:lvl2pPr>
    <a:lvl3pPr marL="914400" algn="l" defTabSz="457200" rtl="0" eaLnBrk="1" latinLnBrk="0" hangingPunct="1">
      <a:defRPr kumimoji="1" sz="1200" kern="1200">
        <a:solidFill>
          <a:schemeClr val="tx1"/>
        </a:solidFill>
        <a:latin typeface="YuGothic Medium"/>
        <a:ea typeface="YuGothic Medium"/>
        <a:cs typeface="+mn-cs"/>
      </a:defRPr>
    </a:lvl3pPr>
    <a:lvl4pPr marL="1371600" algn="l" defTabSz="457200" rtl="0" eaLnBrk="1" latinLnBrk="0" hangingPunct="1">
      <a:defRPr kumimoji="1" sz="1200" kern="1200">
        <a:solidFill>
          <a:schemeClr val="tx1"/>
        </a:solidFill>
        <a:latin typeface="YuGothic Medium"/>
        <a:ea typeface="YuGothic Medium"/>
        <a:cs typeface="+mn-cs"/>
      </a:defRPr>
    </a:lvl4pPr>
    <a:lvl5pPr marL="1828800" algn="l" defTabSz="457200" rtl="0" eaLnBrk="1" latinLnBrk="0" hangingPunct="1">
      <a:defRPr kumimoji="1" sz="1200" kern="1200">
        <a:solidFill>
          <a:schemeClr val="tx1"/>
        </a:solidFill>
        <a:latin typeface="YuGothic Medium"/>
        <a:ea typeface="YuGothic Medium"/>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「皆さま、お待たせいたしました。ここからは、実際の</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の画面をご覧いただきながら、ご紹介したアプリとプラグインがどのように業務を効率化するのか、一連の流れでご体感いただきたいと思います。」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「今回は、『リピーターのお客様からの予約を受け、過去の情報を確認しながら登録し、シフトを確認、最後に予約台帳を出力する』という、現場で日常的に発生する一連の業務フローを実演します。」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36936506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6DFD91-0251-D96F-CE58-DA30C0B195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5AF6FC-97C0-F020-FE91-4758CFE5DF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FB5B9F-88F0-2BDA-D3B4-AEDD8D49912C}"/>
              </a:ext>
            </a:extLst>
          </p:cNvPr>
          <p:cNvSpPr>
            <a:spLocks noGrp="1"/>
          </p:cNvSpPr>
          <p:nvPr>
            <p:ph type="body" idx="1"/>
          </p:nvPr>
        </p:nvSpPr>
        <p:spPr/>
        <p:txBody>
          <a:bodyPr/>
          <a:lstStyle/>
          <a:p>
            <a:r>
              <a:rPr lang="ja-JP" altLang="en-US"/>
              <a:t>「いかがでしたでしょうか。</a:t>
            </a:r>
            <a:br>
              <a:rPr lang="ja-JP" altLang="en-US"/>
            </a:br>
            <a:r>
              <a:rPr lang="ja-JP" altLang="en-US"/>
              <a:t>このように、**</a:t>
            </a:r>
            <a:r>
              <a:rPr lang="en-US" altLang="ja-JP"/>
              <a:t>【</a:t>
            </a:r>
            <a:r>
              <a:rPr lang="ja-JP" altLang="en-US"/>
              <a:t>顧客情報の確認</a:t>
            </a:r>
            <a:r>
              <a:rPr lang="en-US" altLang="ja-JP"/>
              <a:t>】→【</a:t>
            </a:r>
            <a:r>
              <a:rPr lang="ja-JP" altLang="en-US"/>
              <a:t>予約の登録</a:t>
            </a:r>
            <a:r>
              <a:rPr lang="en-US" altLang="ja-JP"/>
              <a:t>】→【</a:t>
            </a:r>
            <a:r>
              <a:rPr lang="ja-JP" altLang="en-US"/>
              <a:t>シフトの確認</a:t>
            </a:r>
            <a:r>
              <a:rPr lang="en-US" altLang="ja-JP"/>
              <a:t>】→【</a:t>
            </a:r>
            <a:r>
              <a:rPr lang="ja-JP" altLang="en-US"/>
              <a:t>予約台帳の出力</a:t>
            </a:r>
            <a:r>
              <a:rPr lang="en-US" altLang="ja-JP"/>
              <a:t>】**</a:t>
            </a:r>
            <a:r>
              <a:rPr lang="ja-JP" altLang="en-US"/>
              <a:t>という一連の業務が、</a:t>
            </a:r>
            <a:r>
              <a:rPr lang="en-US" altLang="ja-JP"/>
              <a:t>kintone</a:t>
            </a:r>
            <a:r>
              <a:rPr lang="ja-JP" altLang="en-US"/>
              <a:t>という一つのプラットフォーム上で途切れることなく連携していることを、ご理解いただけたかと思います。</a:t>
            </a:r>
          </a:p>
          <a:p>
            <a:r>
              <a:rPr lang="ja-JP" altLang="en-US"/>
              <a:t>さらに、情報の見える化と作業の自動化によって、スタッフの負担を軽減し、お客様へのサービス品質を向上させることが可能です。</a:t>
            </a:r>
            <a:br>
              <a:rPr lang="ja-JP" altLang="en-US"/>
            </a:br>
            <a:r>
              <a:rPr lang="ja-JP" altLang="en-US"/>
              <a:t>これこそが、</a:t>
            </a:r>
            <a:r>
              <a:rPr lang="en-US" altLang="ja-JP"/>
              <a:t>kintone</a:t>
            </a:r>
            <a:r>
              <a:rPr lang="ja-JP" altLang="en-US"/>
              <a:t>と</a:t>
            </a:r>
            <a:r>
              <a:rPr lang="en-US" altLang="ja-JP"/>
              <a:t>RICOH</a:t>
            </a:r>
            <a:r>
              <a:rPr lang="ja-JP" altLang="en-US"/>
              <a:t>の無償プラグインで実現できる、宿泊・飲食業における業務改善の姿です。</a:t>
            </a:r>
          </a:p>
          <a:p>
            <a:r>
              <a:rPr lang="ja-JP" altLang="en-US"/>
              <a:t>以上でデモンストレーションを終了いたします。ご清聴ありがとうございました。</a:t>
            </a:r>
          </a:p>
          <a:p>
            <a:r>
              <a:rPr lang="ja-JP" altLang="en-US"/>
              <a:t>それでは続いて、改善効果のご紹介についてご説明いたします。」</a:t>
            </a:r>
          </a:p>
          <a:p>
            <a:pPr marL="0" marR="0" lvl="0" indent="0" algn="l" defTabSz="457200" rtl="0" eaLnBrk="1" fontAlgn="base"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3785426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15F21C-0E2D-F622-C957-3566B4F5974F}"/>
            </a:ext>
          </a:extLst>
        </p:cNvPr>
        <p:cNvGrpSpPr/>
        <p:nvPr/>
      </p:nvGrpSpPr>
      <p:grpSpPr>
        <a:xfrm>
          <a:off x="0" y="0"/>
          <a:ext cx="0" cy="0"/>
          <a:chOff x="0" y="0"/>
          <a:chExt cx="0" cy="0"/>
        </a:xfrm>
      </p:grpSpPr>
      <p:sp>
        <p:nvSpPr>
          <p:cNvPr id="2" name="スライド イメージ プレースホルダー 1">
            <a:extLst>
              <a:ext uri="{FF2B5EF4-FFF2-40B4-BE49-F238E27FC236}">
                <a16:creationId xmlns:a16="http://schemas.microsoft.com/office/drawing/2014/main" id="{453B5006-E407-3F9A-D3B6-F0BD3F4704C2}"/>
              </a:ext>
            </a:extLst>
          </p:cNvPr>
          <p:cNvSpPr>
            <a:spLocks noGrp="1" noRot="1" noChangeAspect="1"/>
          </p:cNvSpPr>
          <p:nvPr>
            <p:ph type="sldImg"/>
          </p:nvPr>
        </p:nvSpPr>
        <p:spPr/>
      </p:sp>
      <p:sp>
        <p:nvSpPr>
          <p:cNvPr id="3" name="ノート プレースホルダー 2">
            <a:extLst>
              <a:ext uri="{FF2B5EF4-FFF2-40B4-BE49-F238E27FC236}">
                <a16:creationId xmlns:a16="http://schemas.microsoft.com/office/drawing/2014/main" id="{0060053F-C8BE-DDFB-9B53-C5EDC42B9AF7}"/>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ja-JP" altLang="en-US"/>
              <a:t>デモシナリオでは、リピーターの田中様からの電話予約を受け、過去の顧客情報を確認しながら予約を登録します。</a:t>
            </a:r>
            <a:br>
              <a:rPr lang="en-US" altLang="ja-JP"/>
            </a:br>
            <a:r>
              <a:rPr lang="ja-JP" altLang="en-US"/>
              <a:t>その後、予約状況に応じてスタッフのシフトを確認し、最後に日々の予約一覧表を出力するまでの一連の流れを実演します。</a:t>
            </a: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43674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lvl="0"/>
            <a:r>
              <a:rPr kumimoji="1" lang="ja-JP" altLang="ja-JP" sz="1200" kern="1200">
                <a:solidFill>
                  <a:schemeClr val="tx1"/>
                </a:solidFill>
                <a:effectLst/>
                <a:latin typeface="YuGothic Medium"/>
                <a:ea typeface="YuGothic Medium"/>
                <a:cs typeface="+mn-cs"/>
              </a:rPr>
              <a:t>「こちらが</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にログインした最初の画面です。本日ご紹介するアプリがここにまとまっており、すべての業務の入り口となります。情報があちこちに散らばることはありません。」</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「では、お客様から予約の電話がかかってきたと想定して、まずは『顧客管理アプリ』で過去の履歴を確認してみます」</a:t>
            </a:r>
            <a:br>
              <a:rPr kumimoji="1" lang="en-US" altLang="ja-JP" sz="1200" kern="1200">
                <a:solidFill>
                  <a:schemeClr val="tx1"/>
                </a:solidFill>
                <a:effectLst/>
                <a:latin typeface="YuGothic Medium"/>
                <a:ea typeface="YuGothic Medium"/>
                <a:cs typeface="+mn-cs"/>
              </a:rPr>
            </a:b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73260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「これが</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a:t>
            </a:r>
            <a:r>
              <a:rPr kumimoji="1" lang="en-US" altLang="ja-JP" sz="1200" kern="1200">
                <a:solidFill>
                  <a:schemeClr val="tx1"/>
                </a:solidFill>
                <a:effectLst/>
                <a:latin typeface="YuGothic Medium"/>
                <a:ea typeface="YuGothic Medium"/>
                <a:cs typeface="+mn-cs"/>
              </a:rPr>
              <a:t>RICOH </a:t>
            </a:r>
            <a:r>
              <a:rPr kumimoji="1" lang="ja-JP" altLang="ja-JP" sz="1200" kern="1200">
                <a:solidFill>
                  <a:schemeClr val="tx1"/>
                </a:solidFill>
                <a:effectLst/>
                <a:latin typeface="YuGothic Medium"/>
                <a:ea typeface="YuGothic Medium"/>
                <a:cs typeface="+mn-cs"/>
              </a:rPr>
              <a:t>カンタン検索プラグイン』</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です。お客様のお名前などを入力するだけで、膨大な顧客情報の中から瞬時に探し出すことができます。」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「では、田中様の詳細を見てみましょう。」</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「詳細画面では、アレルギー情報や席の好みといった、質の高いサービス提供に欠かせない情報が一目でわかります。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さらに、過去の来店履歴もすべて記録されています。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これで、『田中様、いつもありがとうございます。本日も窓際のお席をご用意いたしますか？』といった、一人ひとりに合わせた対応が可能になります。」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6326928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977DF6-1626-3586-A926-2CEBA089EB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548E138-116E-2D53-C8CB-CE4D26B0E50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419DF6-4612-2402-F419-1FBFC57A97B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「では、この情報を元に『予約管理アプリ』に予約を登録します。」</a:t>
            </a:r>
            <a:br>
              <a:rPr kumimoji="1" lang="en-US" altLang="ja-JP" sz="1200" kern="1200">
                <a:solidFill>
                  <a:schemeClr val="tx1"/>
                </a:solidFill>
                <a:effectLst/>
                <a:latin typeface="YuGothic Medium"/>
                <a:ea typeface="YuGothic Medium"/>
                <a:cs typeface="+mn-cs"/>
              </a:rPr>
            </a:b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「顧客名を選択するだけで、先ほど確認した顧客情報が自動で呼び出されます。毎回名前や連絡先を打ち込む必要はありません。」</a:t>
            </a:r>
            <a:br>
              <a:rPr kumimoji="1" lang="en-US" altLang="ja-JP" sz="1200" kern="1200">
                <a:solidFill>
                  <a:schemeClr val="tx1"/>
                </a:solidFill>
                <a:effectLst/>
                <a:latin typeface="YuGothic Medium"/>
                <a:ea typeface="YuGothic Medium"/>
                <a:cs typeface="+mn-cs"/>
              </a:rPr>
            </a:b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7632866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11EA9C-4FB5-FDD0-AC2B-CF4A1BF7F3B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210003-37F4-7E1C-C3F5-603F650D966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9A5EAB9-BF23-B228-FBF4-0E3C8D034F16}"/>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「日時や人数を入力し、『保存』ボタンをクリックします。」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「ご覧ください。保存と同時に『予約番号』が自動で割り振られました。</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これが</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a:t>
            </a:r>
            <a:r>
              <a:rPr kumimoji="1" lang="en-US" altLang="ja-JP" sz="1200" kern="1200">
                <a:solidFill>
                  <a:schemeClr val="tx1"/>
                </a:solidFill>
                <a:effectLst/>
                <a:latin typeface="YuGothic Medium"/>
                <a:ea typeface="YuGothic Medium"/>
                <a:cs typeface="+mn-cs"/>
              </a:rPr>
              <a:t>RICOH </a:t>
            </a:r>
            <a:r>
              <a:rPr kumimoji="1" lang="ja-JP" altLang="ja-JP" sz="1200" kern="1200">
                <a:solidFill>
                  <a:schemeClr val="tx1"/>
                </a:solidFill>
                <a:effectLst/>
                <a:latin typeface="YuGothic Medium"/>
                <a:ea typeface="YuGothic Medium"/>
                <a:cs typeface="+mn-cs"/>
              </a:rPr>
              <a:t>自動採番プラグイン』</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の効果です。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手動で番号を管理する必要がなくなり、番号の重複や管理ミスといったヒューマンエラーを防ぎます。」</a:t>
            </a:r>
            <a:br>
              <a:rPr kumimoji="1" lang="en-US" altLang="ja-JP" sz="1200" kern="1200">
                <a:solidFill>
                  <a:schemeClr val="tx1"/>
                </a:solidFill>
                <a:effectLst/>
                <a:latin typeface="YuGothic Medium"/>
                <a:ea typeface="YuGothic Medium"/>
                <a:cs typeface="+mn-cs"/>
              </a:rPr>
            </a:b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「ご覧ください。</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保存と同時に『予約番号』が自動で割り振られました。</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これが</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a:t>
            </a:r>
            <a:r>
              <a:rPr kumimoji="1" lang="en-US" altLang="ja-JP" sz="1200" kern="1200">
                <a:solidFill>
                  <a:schemeClr val="tx1"/>
                </a:solidFill>
                <a:effectLst/>
                <a:latin typeface="YuGothic Medium"/>
                <a:ea typeface="YuGothic Medium"/>
                <a:cs typeface="+mn-cs"/>
              </a:rPr>
              <a:t>RICOH </a:t>
            </a:r>
            <a:r>
              <a:rPr kumimoji="1" lang="ja-JP" altLang="ja-JP" sz="1200" kern="1200">
                <a:solidFill>
                  <a:schemeClr val="tx1"/>
                </a:solidFill>
                <a:effectLst/>
                <a:latin typeface="YuGothic Medium"/>
                <a:ea typeface="YuGothic Medium"/>
                <a:cs typeface="+mn-cs"/>
              </a:rPr>
              <a:t>自動採番プラグイン』</a:t>
            </a:r>
            <a:r>
              <a:rPr kumimoji="1" lang="en-US" altLang="ja-JP" sz="1200" kern="1200">
                <a:solidFill>
                  <a:schemeClr val="tx1"/>
                </a:solidFill>
                <a:effectLst/>
                <a:latin typeface="YuGothic Medium"/>
                <a:ea typeface="YuGothic Medium"/>
                <a:cs typeface="+mn-cs"/>
              </a:rPr>
              <a:t>**</a:t>
            </a:r>
            <a:r>
              <a:rPr kumimoji="1" lang="ja-JP" altLang="ja-JP" sz="1200" kern="1200">
                <a:solidFill>
                  <a:schemeClr val="tx1"/>
                </a:solidFill>
                <a:effectLst/>
                <a:latin typeface="YuGothic Medium"/>
                <a:ea typeface="YuGothic Medium"/>
                <a:cs typeface="+mn-cs"/>
              </a:rPr>
              <a:t>の効果です。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手動で番号を管理する必要がなくなり、番号の重複や管理ミスといったヒューマンエラーを防ぎます。」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169686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FF5F75-88B9-055B-D149-12CAF844766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CBF6784-BC24-D6AD-6702-E7FC68EE1B8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138D71-7E6E-15DC-C64E-99D70194EAD0}"/>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「予約が入りましたので、その時間帯のスタッフ体制を確認してみましょう。</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『シフト管理アプリ』を開きます。」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「このようにカレンダー形式で、誰がいつ出勤しているかが一目でわかります。</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ホワイトボードや紙のシフト表と違い、急な欠勤や変更もリアルタイムで反映されます。」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a:t>
            </a:r>
            <a:r>
              <a:rPr kumimoji="1" lang="en-US" altLang="ja-JP" sz="1200" kern="1200">
                <a:solidFill>
                  <a:schemeClr val="tx1"/>
                </a:solidFill>
                <a:effectLst/>
                <a:latin typeface="YuGothic Medium"/>
                <a:ea typeface="YuGothic Medium"/>
                <a:cs typeface="+mn-cs"/>
              </a:rPr>
              <a:t>19</a:t>
            </a:r>
            <a:r>
              <a:rPr kumimoji="1" lang="ja-JP" altLang="ja-JP" sz="1200" kern="1200">
                <a:solidFill>
                  <a:schemeClr val="tx1"/>
                </a:solidFill>
                <a:effectLst/>
                <a:latin typeface="YuGothic Medium"/>
                <a:ea typeface="YuGothic Medium"/>
                <a:cs typeface="+mn-cs"/>
              </a:rPr>
              <a:t>時の時間帯は</a:t>
            </a:r>
            <a:r>
              <a:rPr kumimoji="1" lang="en-US" altLang="ja-JP" sz="1200" kern="1200">
                <a:solidFill>
                  <a:schemeClr val="tx1"/>
                </a:solidFill>
                <a:effectLst/>
                <a:latin typeface="YuGothic Medium"/>
                <a:ea typeface="YuGothic Medium"/>
                <a:cs typeface="+mn-cs"/>
              </a:rPr>
              <a:t>3</a:t>
            </a:r>
            <a:r>
              <a:rPr kumimoji="1" lang="ja-JP" altLang="ja-JP" sz="1200" kern="1200">
                <a:solidFill>
                  <a:schemeClr val="tx1"/>
                </a:solidFill>
                <a:effectLst/>
                <a:latin typeface="YuGothic Medium"/>
                <a:ea typeface="YuGothic Medium"/>
                <a:cs typeface="+mn-cs"/>
              </a:rPr>
              <a:t>名体制ですね。</a:t>
            </a:r>
            <a:endParaRPr kumimoji="1" lang="en-US" altLang="ja-JP" sz="1200" kern="1200">
              <a:solidFill>
                <a:schemeClr val="tx1"/>
              </a:solidFill>
              <a:effectLst/>
              <a:latin typeface="YuGothic Medium"/>
              <a:ea typeface="YuGothic Medium"/>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これで、予約状況に対して人員が足りているかどうかがすぐに判断でき、スムーズな店舗運営が可能になります。」</a:t>
            </a:r>
          </a:p>
        </p:txBody>
      </p:sp>
    </p:spTree>
    <p:extLst>
      <p:ext uri="{BB962C8B-B14F-4D97-AF65-F5344CB8AC3E}">
        <p14:creationId xmlns:p14="http://schemas.microsoft.com/office/powerpoint/2010/main" val="2169205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7F084-6838-72B2-054E-C43D1DC9A41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831CA5-0D3D-475A-30A4-59A8524588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E6EC06-63A9-01CE-93F6-DF94D1FA3C11}"/>
              </a:ext>
            </a:extLst>
          </p:cNvPr>
          <p:cNvSpPr>
            <a:spLocks noGrp="1"/>
          </p:cNvSpPr>
          <p:nvPr>
            <p:ph type="body" idx="1"/>
          </p:nvPr>
        </p:nvSpPr>
        <p:spPr/>
        <p:txBody>
          <a:bodyPr/>
          <a:lstStyle/>
          <a:p>
            <a:r>
              <a:rPr lang="ja-JP" altLang="en-US"/>
              <a:t>「さて、営業開始前に</a:t>
            </a:r>
            <a:r>
              <a:rPr lang="en-US" altLang="ja-JP"/>
              <a:t>『</a:t>
            </a:r>
            <a:r>
              <a:rPr lang="ja-JP" altLang="en-US"/>
              <a:t>本日の予約内容を紙で印刷してスタッフと共有したい</a:t>
            </a:r>
            <a:r>
              <a:rPr lang="en-US" altLang="ja-JP"/>
              <a:t>』</a:t>
            </a:r>
            <a:r>
              <a:rPr lang="ja-JP" altLang="en-US"/>
              <a:t>という場面もあるかと思います。</a:t>
            </a:r>
            <a:br>
              <a:rPr lang="ja-JP" altLang="en-US"/>
            </a:br>
            <a:r>
              <a:rPr lang="ja-JP" altLang="en-US"/>
              <a:t>その場合でも、手作業で書き写す必要はありません。</a:t>
            </a:r>
          </a:p>
          <a:p>
            <a:r>
              <a:rPr lang="ja-JP" altLang="en-US"/>
              <a:t>画面上の</a:t>
            </a:r>
            <a:r>
              <a:rPr lang="en-US" altLang="ja-JP"/>
              <a:t>『</a:t>
            </a:r>
            <a:r>
              <a:rPr lang="ja-JP" altLang="en-US"/>
              <a:t>帳票作成</a:t>
            </a:r>
            <a:r>
              <a:rPr lang="en-US" altLang="ja-JP"/>
              <a:t>』</a:t>
            </a:r>
            <a:r>
              <a:rPr lang="ja-JP" altLang="en-US"/>
              <a:t>ボタンをワンクリックするだけで、</a:t>
            </a:r>
            <a:br>
              <a:rPr lang="ja-JP" altLang="en-US"/>
            </a:br>
            <a:r>
              <a:rPr lang="ja-JP" altLang="en-US"/>
              <a:t>本日分の予約情報</a:t>
            </a:r>
            <a:r>
              <a:rPr lang="en-US" altLang="ja-JP"/>
              <a:t>――</a:t>
            </a:r>
            <a:r>
              <a:rPr lang="ja-JP" altLang="en-US"/>
              <a:t>すなわち予約台帳が、見やすいフォーマットで自動的に作成されます。</a:t>
            </a:r>
          </a:p>
          <a:p>
            <a:r>
              <a:rPr lang="ja-JP" altLang="en-US"/>
              <a:t>これが </a:t>
            </a:r>
            <a:r>
              <a:rPr lang="en-US" altLang="ja-JP" b="1"/>
              <a:t>『RICOH </a:t>
            </a:r>
            <a:r>
              <a:rPr lang="ja-JP" altLang="en-US" b="1"/>
              <a:t>帳票作成プラグイン</a:t>
            </a:r>
            <a:r>
              <a:rPr lang="en-US" altLang="ja-JP" b="1"/>
              <a:t>』</a:t>
            </a:r>
            <a:r>
              <a:rPr lang="ja-JP" altLang="en-US"/>
              <a:t> です。</a:t>
            </a:r>
            <a:br>
              <a:rPr lang="ja-JP" altLang="en-US"/>
            </a:br>
            <a:r>
              <a:rPr lang="ja-JP" altLang="en-US"/>
              <a:t>毎日の帳票作成にかかる手間を、大幅に削減することができます。」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25025673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41BBFE-B685-E7FE-97A9-5BB0613D30A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A162122-6898-0C5E-87AF-D4DE2DFC809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27877E1-70ED-37F4-CE76-AA521EDD53AD}"/>
              </a:ext>
            </a:extLst>
          </p:cNvPr>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1" lang="ja-JP" altLang="ja-JP" sz="1200" kern="1200">
                <a:solidFill>
                  <a:schemeClr val="tx1"/>
                </a:solidFill>
                <a:effectLst/>
                <a:latin typeface="YuGothic Medium"/>
                <a:ea typeface="YuGothic Medium"/>
                <a:cs typeface="+mn-cs"/>
              </a:rPr>
              <a:t>「さらに、作成した帳票は、わざわざダウンロードしなくても、このまま</a:t>
            </a:r>
            <a:r>
              <a:rPr kumimoji="1" lang="en-US" altLang="ja-JP" sz="1200" kern="1200">
                <a:solidFill>
                  <a:schemeClr val="tx1"/>
                </a:solidFill>
                <a:effectLst/>
                <a:latin typeface="YuGothic Medium"/>
                <a:ea typeface="YuGothic Medium"/>
                <a:cs typeface="+mn-cs"/>
              </a:rPr>
              <a:t>kintone</a:t>
            </a:r>
            <a:r>
              <a:rPr kumimoji="1" lang="ja-JP" altLang="ja-JP" sz="1200" kern="1200">
                <a:solidFill>
                  <a:schemeClr val="tx1"/>
                </a:solidFill>
                <a:effectLst/>
                <a:latin typeface="YuGothic Medium"/>
                <a:ea typeface="YuGothic Medium"/>
                <a:cs typeface="+mn-cs"/>
              </a:rPr>
              <a:t>の画面上で中身を確認できます。</a:t>
            </a:r>
            <a:br>
              <a:rPr kumimoji="1" lang="en-US" altLang="ja-JP" sz="1200" kern="1200">
                <a:solidFill>
                  <a:schemeClr val="tx1"/>
                </a:solidFill>
                <a:effectLst/>
                <a:latin typeface="YuGothic Medium"/>
                <a:ea typeface="YuGothic Medium"/>
                <a:cs typeface="+mn-cs"/>
              </a:rPr>
            </a:br>
            <a:r>
              <a:rPr kumimoji="1" lang="ja-JP" altLang="ja-JP" sz="1200" kern="1200">
                <a:solidFill>
                  <a:schemeClr val="tx1"/>
                </a:solidFill>
                <a:effectLst/>
                <a:latin typeface="YuGothic Medium"/>
                <a:ea typeface="YuGothic Medium"/>
                <a:cs typeface="+mn-cs"/>
              </a:rPr>
              <a:t>キッチンスタッフのタブレットにこの画面を共有すれば、印刷も不要になり、ペーパーレス化にも貢献します。」</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1" lang="ja-JP" altLang="ja-JP" sz="1200" kern="1200">
              <a:solidFill>
                <a:schemeClr val="tx1"/>
              </a:solidFill>
              <a:effectLst/>
              <a:latin typeface="YuGothic Medium"/>
              <a:ea typeface="YuGothic Medium"/>
              <a:cs typeface="+mn-cs"/>
            </a:endParaRPr>
          </a:p>
        </p:txBody>
      </p:sp>
    </p:spTree>
    <p:extLst>
      <p:ext uri="{BB962C8B-B14F-4D97-AF65-F5344CB8AC3E}">
        <p14:creationId xmlns:p14="http://schemas.microsoft.com/office/powerpoint/2010/main" val="108817528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3989326693"/>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43121" y="4773707"/>
            <a:ext cx="1676867"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4" name="図 3">
            <a:extLst>
              <a:ext uri="{FF2B5EF4-FFF2-40B4-BE49-F238E27FC236}">
                <a16:creationId xmlns:a16="http://schemas.microsoft.com/office/drawing/2014/main" id="{6B063734-3AC0-EC58-F3BB-1B08A6C6D509}"/>
              </a:ext>
            </a:extLst>
          </p:cNvPr>
          <p:cNvPicPr>
            <a:picLocks noChangeAspect="1"/>
          </p:cNvPicPr>
          <p:nvPr userDrawn="1"/>
        </p:nvPicPr>
        <p:blipFill>
          <a:blip r:embed="rId2"/>
          <a:stretch>
            <a:fillRect/>
          </a:stretch>
        </p:blipFill>
        <p:spPr>
          <a:xfrm>
            <a:off x="4047564" y="4899055"/>
            <a:ext cx="1048871" cy="180946"/>
          </a:xfrm>
          <a:prstGeom prst="rect">
            <a:avLst/>
          </a:prstGeom>
        </p:spPr>
      </p:pic>
    </p:spTree>
    <p:extLst>
      <p:ext uri="{BB962C8B-B14F-4D97-AF65-F5344CB8AC3E}">
        <p14:creationId xmlns:p14="http://schemas.microsoft.com/office/powerpoint/2010/main" val="297098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 preserve="1">
  <p:cSld name="3_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029014" y="4773707"/>
            <a:ext cx="1990974"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59704830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4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371041" y="4773707"/>
            <a:ext cx="1648947"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7261693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5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9" name="正方形/長方形 8"/>
          <p:cNvSpPr/>
          <p:nvPr userDrawn="1"/>
        </p:nvSpPr>
        <p:spPr>
          <a:xfrm>
            <a:off x="7294260" y="4773707"/>
            <a:ext cx="1787734"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pic>
        <p:nvPicPr>
          <p:cNvPr id="10" name="図 9"/>
          <p:cNvPicPr>
            <a:picLocks noChangeAspect="1"/>
          </p:cNvPicPr>
          <p:nvPr userDrawn="1"/>
        </p:nvPicPr>
        <p:blipFill>
          <a:blip r:embed="rId2"/>
          <a:stretch>
            <a:fillRect/>
          </a:stretch>
        </p:blipFill>
        <p:spPr>
          <a:xfrm>
            <a:off x="3651145" y="4721920"/>
            <a:ext cx="1587705" cy="273903"/>
          </a:xfrm>
          <a:prstGeom prst="rect">
            <a:avLst/>
          </a:prstGeom>
        </p:spPr>
      </p:pic>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17597442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タイトルとコンテンツ">
    <p:spTree>
      <p:nvGrpSpPr>
        <p:cNvPr id="1" name=""/>
        <p:cNvGrpSpPr/>
        <p:nvPr/>
      </p:nvGrpSpPr>
      <p:grpSpPr>
        <a:xfrm>
          <a:off x="0" y="0"/>
          <a:ext cx="0" cy="0"/>
          <a:chOff x="0" y="0"/>
          <a:chExt cx="0" cy="0"/>
        </a:xfrm>
      </p:grpSpPr>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CADC4F41-5FAE-986A-385B-A11E316C3E7F}"/>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3854531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4" name="正方形/長方形 3"/>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608CA0EA-6789-21A9-450D-7A7C8BBA0FE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258521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正方形/長方形 4"/>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DC53D769-13D1-3A12-E4E0-5CB090FFEE5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7636469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0" i="0">
                <a:latin typeface="Yu Gothic Medium" panose="020B0400000000000000" pitchFamily="34" charset="-128"/>
                <a:ea typeface="Yu Gothic Medium" panose="020B0400000000000000" pitchFamily="34" charset="-128"/>
              </a:defRPr>
            </a:lvl1pPr>
            <a:lvl2pPr marL="538163" indent="-269875">
              <a:buFont typeface="Arial"/>
              <a:buChar char="•"/>
              <a:defRPr sz="2000" b="0" i="0">
                <a:latin typeface="Yu Gothic Medium" panose="020B0400000000000000" pitchFamily="34" charset="-128"/>
                <a:ea typeface="Yu Gothic Medium" panose="020B0400000000000000" pitchFamily="34" charset="-128"/>
              </a:defRPr>
            </a:lvl2pPr>
            <a:lvl3pPr marL="806450" indent="-268288">
              <a:buFont typeface="Arial"/>
              <a:buChar char="•"/>
              <a:defRPr sz="1800" b="0" i="0">
                <a:latin typeface="Yu Gothic Medium" panose="020B0400000000000000" pitchFamily="34" charset="-128"/>
                <a:ea typeface="Yu Gothic Medium" panose="020B0400000000000000" pitchFamily="34" charset="-128"/>
              </a:defRPr>
            </a:lvl3pPr>
            <a:lvl4pPr marL="1079500" indent="-269875">
              <a:buFont typeface="Arial"/>
              <a:buChar char="•"/>
              <a:defRPr sz="16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27D86461-3FFD-8BF8-1BA0-7C364669FE2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86425431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タイトルのみ">
    <p:spTree>
      <p:nvGrpSpPr>
        <p:cNvPr id="1" name=""/>
        <p:cNvGrpSpPr/>
        <p:nvPr/>
      </p:nvGrpSpPr>
      <p:grpSpPr>
        <a:xfrm>
          <a:off x="0" y="0"/>
          <a:ext cx="0" cy="0"/>
          <a:chOff x="0" y="0"/>
          <a:chExt cx="0" cy="0"/>
        </a:xfrm>
      </p:grpSpPr>
      <p:sp>
        <p:nvSpPr>
          <p:cNvPr id="3" name="正方形/長方形 2"/>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5304655A-216E-58AF-6D31-CA52D36F11FD}"/>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0267409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白紙">
    <p:spTree>
      <p:nvGrpSpPr>
        <p:cNvPr id="1" name=""/>
        <p:cNvGrpSpPr/>
        <p:nvPr/>
      </p:nvGrpSpPr>
      <p:grpSpPr>
        <a:xfrm>
          <a:off x="0" y="0"/>
          <a:ext cx="0" cy="0"/>
          <a:chOff x="0" y="0"/>
          <a:chExt cx="0" cy="0"/>
        </a:xfrm>
      </p:grpSpPr>
      <p:sp>
        <p:nvSpPr>
          <p:cNvPr id="2" name="正方形/長方形 1"/>
          <p:cNvSpPr/>
          <p:nvPr userDrawn="1"/>
        </p:nvSpPr>
        <p:spPr>
          <a:xfrm>
            <a:off x="996588" y="1276001"/>
            <a:ext cx="7128036" cy="12152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スライド番号プレースホルダー 4">
            <a:extLst>
              <a:ext uri="{FF2B5EF4-FFF2-40B4-BE49-F238E27FC236}">
                <a16:creationId xmlns:a16="http://schemas.microsoft.com/office/drawing/2014/main" id="{B946B56D-D219-83AA-63D1-77BCE24C40D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808249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115429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タイトル スライド">
    <p:bg>
      <p:bgPr>
        <a:solidFill>
          <a:srgbClr val="FFDE55"/>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07353" y="1180353"/>
            <a:ext cx="6465047" cy="194235"/>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1559622087"/>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432283" y="4773707"/>
            <a:ext cx="1587705" cy="306294"/>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FDE5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223452150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66520403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90649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6462944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23201034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7887510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9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97200752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0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528783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1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170141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2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8707042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3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95252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タイトル スライド">
    <p:bg>
      <p:bgPr>
        <a:solidFill>
          <a:srgbClr val="F2F2F2"/>
        </a:solid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1597819"/>
            <a:ext cx="7772400" cy="1102519"/>
          </a:xfrm>
          <a:prstGeom prst="rect">
            <a:avLst/>
          </a:prstGeo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1371600" y="2914650"/>
            <a:ext cx="6400800" cy="1314450"/>
          </a:xfrm>
          <a:prstGeom prst="rect">
            <a:avLst/>
          </a:prstGeo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a:t>マスター サブタイトルの書式設定</a:t>
            </a:r>
          </a:p>
        </p:txBody>
      </p:sp>
      <p:sp>
        <p:nvSpPr>
          <p:cNvPr id="7" name="正方形/長方形 6"/>
          <p:cNvSpPr/>
          <p:nvPr userDrawn="1"/>
        </p:nvSpPr>
        <p:spPr>
          <a:xfrm>
            <a:off x="1369359" y="1180353"/>
            <a:ext cx="6465047" cy="194235"/>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graphicFrame>
        <p:nvGraphicFramePr>
          <p:cNvPr id="8" name="表 7"/>
          <p:cNvGraphicFramePr>
            <a:graphicFrameLocks noGrp="1"/>
          </p:cNvGraphicFramePr>
          <p:nvPr userDrawn="1">
            <p:extLst>
              <p:ext uri="{D42A27DB-BD31-4B8C-83A1-F6EECF244321}">
                <p14:modId xmlns:p14="http://schemas.microsoft.com/office/powerpoint/2010/main" val="575837399"/>
              </p:ext>
            </p:extLst>
          </p:nvPr>
        </p:nvGraphicFramePr>
        <p:xfrm>
          <a:off x="1494117" y="1740645"/>
          <a:ext cx="6170706" cy="739589"/>
        </p:xfrm>
        <a:graphic>
          <a:graphicData uri="http://schemas.openxmlformats.org/drawingml/2006/table">
            <a:tbl>
              <a:tblPr/>
              <a:tblGrid>
                <a:gridCol w="6170706">
                  <a:extLst>
                    <a:ext uri="{9D8B030D-6E8A-4147-A177-3AD203B41FA5}">
                      <a16:colId xmlns:a16="http://schemas.microsoft.com/office/drawing/2014/main" val="20000"/>
                    </a:ext>
                  </a:extLst>
                </a:gridCol>
              </a:tblGrid>
              <a:tr h="739589">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9" name="正方形/長方形 8"/>
          <p:cNvSpPr/>
          <p:nvPr userDrawn="1"/>
        </p:nvSpPr>
        <p:spPr>
          <a:xfrm>
            <a:off x="7391982" y="4773707"/>
            <a:ext cx="1690012" cy="306294"/>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11" name="正方形/長方形 10"/>
          <p:cNvSpPr/>
          <p:nvPr userDrawn="1"/>
        </p:nvSpPr>
        <p:spPr>
          <a:xfrm>
            <a:off x="0" y="5069831"/>
            <a:ext cx="9144000" cy="86831"/>
          </a:xfrm>
          <a:prstGeom prst="rect">
            <a:avLst/>
          </a:prstGeom>
          <a:solidFill>
            <a:srgbClr val="F2F2F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Tree>
    <p:extLst>
      <p:ext uri="{BB962C8B-B14F-4D97-AF65-F5344CB8AC3E}">
        <p14:creationId xmlns:p14="http://schemas.microsoft.com/office/powerpoint/2010/main" val="3401333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4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37158523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5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37014789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6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5348041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7_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1238274" y="416767"/>
            <a:ext cx="6728792" cy="581826"/>
          </a:xfrm>
          <a:prstGeom prst="rect">
            <a:avLst/>
          </a:prstGeom>
          <a:ln w="12700" cmpd="sng">
            <a:noFill/>
          </a:ln>
        </p:spPr>
        <p:txBody>
          <a:bodyPr vert="horz" lIns="91440" tIns="45720" rIns="91440" bIns="45720" rtlCol="0" anchor="ctr">
            <a:noAutofit/>
          </a:bodyPr>
          <a:lstStyle>
            <a:lvl1pPr>
              <a:defRPr sz="2700"/>
            </a:lvl1pPr>
          </a:lstStyle>
          <a:p>
            <a:r>
              <a:rPr kumimoji="1" lang="ja-JP" altLang="en-US"/>
              <a:t>マスター タイトルの書式設定</a:t>
            </a:r>
          </a:p>
        </p:txBody>
      </p:sp>
      <p:pic>
        <p:nvPicPr>
          <p:cNvPr id="5" name="図 4">
            <a:extLst>
              <a:ext uri="{FF2B5EF4-FFF2-40B4-BE49-F238E27FC236}">
                <a16:creationId xmlns:a16="http://schemas.microsoft.com/office/drawing/2014/main" id="{798113A7-F269-D14A-9443-ADA5001776F6}"/>
              </a:ext>
            </a:extLst>
          </p:cNvPr>
          <p:cNvPicPr>
            <a:picLocks/>
          </p:cNvPicPr>
          <p:nvPr userDrawn="1"/>
        </p:nvPicPr>
        <p:blipFill>
          <a:blip r:embed="rId2"/>
          <a:stretch>
            <a:fillRect/>
          </a:stretch>
        </p:blipFill>
        <p:spPr>
          <a:xfrm flipV="1">
            <a:off x="2442670" y="1021395"/>
            <a:ext cx="4320000" cy="36000"/>
          </a:xfrm>
          <a:prstGeom prst="rect">
            <a:avLst/>
          </a:prstGeom>
        </p:spPr>
      </p:pic>
      <p:sp>
        <p:nvSpPr>
          <p:cNvPr id="2" name="フッター プレースホルダー 1">
            <a:extLst>
              <a:ext uri="{FF2B5EF4-FFF2-40B4-BE49-F238E27FC236}">
                <a16:creationId xmlns:a16="http://schemas.microsoft.com/office/drawing/2014/main" id="{CF156AD0-04C6-4310-819A-41FC9CA899DC}"/>
              </a:ext>
            </a:extLst>
          </p:cNvPr>
          <p:cNvSpPr>
            <a:spLocks noGrp="1"/>
          </p:cNvSpPr>
          <p:nvPr>
            <p:ph type="ftr" sz="quarter" idx="10"/>
          </p:nvPr>
        </p:nvSpPr>
        <p:spPr/>
        <p:txBody>
          <a:bodyPr/>
          <a:lstStyle/>
          <a:p>
            <a:endParaRPr kumimoji="1" lang="ja-JP" altLang="en-US"/>
          </a:p>
        </p:txBody>
      </p:sp>
      <p:sp>
        <p:nvSpPr>
          <p:cNvPr id="3" name="スライド番号プレースホルダー 2">
            <a:extLst>
              <a:ext uri="{FF2B5EF4-FFF2-40B4-BE49-F238E27FC236}">
                <a16:creationId xmlns:a16="http://schemas.microsoft.com/office/drawing/2014/main" id="{CB8614FD-53A3-4F66-A601-24E737890AC3}"/>
              </a:ext>
            </a:extLst>
          </p:cNvPr>
          <p:cNvSpPr>
            <a:spLocks noGrp="1"/>
          </p:cNvSpPr>
          <p:nvPr>
            <p:ph type="sldNum" sz="quarter" idx="11"/>
          </p:nvPr>
        </p:nvSpPr>
        <p:spPr/>
        <p:txBody>
          <a:bodyPr/>
          <a:lstStyle/>
          <a:p>
            <a:fld id="{207252A4-F9B3-4CFC-A841-52EB5C762EDA}" type="slidenum">
              <a:rPr kumimoji="1" lang="ja-JP" altLang="en-US" smtClean="0"/>
              <a:t>‹#›</a:t>
            </a:fld>
            <a:endParaRPr kumimoji="1" lang="ja-JP" altLang="en-US"/>
          </a:p>
        </p:txBody>
      </p:sp>
    </p:spTree>
    <p:extLst>
      <p:ext uri="{BB962C8B-B14F-4D97-AF65-F5344CB8AC3E}">
        <p14:creationId xmlns:p14="http://schemas.microsoft.com/office/powerpoint/2010/main" val="15893719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2_白紙">
    <p:spTree>
      <p:nvGrpSpPr>
        <p:cNvPr id="1" name=""/>
        <p:cNvGrpSpPr/>
        <p:nvPr/>
      </p:nvGrpSpPr>
      <p:grpSpPr>
        <a:xfrm>
          <a:off x="0" y="0"/>
          <a:ext cx="0" cy="0"/>
          <a:chOff x="0" y="0"/>
          <a:chExt cx="0" cy="0"/>
        </a:xfrm>
      </p:grpSpPr>
      <p:sp>
        <p:nvSpPr>
          <p:cNvPr id="2" name="タイトル プレースホルダー 1">
            <a:extLst>
              <a:ext uri="{FF2B5EF4-FFF2-40B4-BE49-F238E27FC236}">
                <a16:creationId xmlns:a16="http://schemas.microsoft.com/office/drawing/2014/main" id="{A02F9EC4-CCE9-475A-B914-356AFD0AFD1D}"/>
              </a:ext>
            </a:extLst>
          </p:cNvPr>
          <p:cNvSpPr>
            <a:spLocks noGrp="1"/>
          </p:cNvSpPr>
          <p:nvPr>
            <p:ph type="title"/>
          </p:nvPr>
        </p:nvSpPr>
        <p:spPr>
          <a:xfrm>
            <a:off x="457200" y="271894"/>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3" name="テキスト プレースホルダー 2">
            <a:extLst>
              <a:ext uri="{FF2B5EF4-FFF2-40B4-BE49-F238E27FC236}">
                <a16:creationId xmlns:a16="http://schemas.microsoft.com/office/drawing/2014/main" id="{1258716B-3E8A-480E-B04F-E6AF4636787D}"/>
              </a:ext>
            </a:extLst>
          </p:cNvPr>
          <p:cNvSpPr>
            <a:spLocks noGrp="1"/>
          </p:cNvSpPr>
          <p:nvPr>
            <p:ph idx="1"/>
          </p:nvPr>
        </p:nvSpPr>
        <p:spPr>
          <a:xfrm>
            <a:off x="457200" y="1098207"/>
            <a:ext cx="8229600" cy="3640609"/>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spTree>
    <p:extLst>
      <p:ext uri="{BB962C8B-B14F-4D97-AF65-F5344CB8AC3E}">
        <p14:creationId xmlns:p14="http://schemas.microsoft.com/office/powerpoint/2010/main" val="7861937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タイトルとコンテンツ">
    <p:spTree>
      <p:nvGrpSpPr>
        <p:cNvPr id="1" name=""/>
        <p:cNvGrpSpPr/>
        <p:nvPr/>
      </p:nvGrpSpPr>
      <p:grpSpPr>
        <a:xfrm>
          <a:off x="0" y="0"/>
          <a:ext cx="0" cy="0"/>
          <a:chOff x="0" y="0"/>
          <a:chExt cx="0" cy="0"/>
        </a:xfrm>
      </p:grpSpPr>
      <p:sp>
        <p:nvSpPr>
          <p:cNvPr id="7"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8" name="テキスト プレースホルダー 2"/>
          <p:cNvSpPr>
            <a:spLocks noGrp="1"/>
          </p:cNvSpPr>
          <p:nvPr>
            <p:ph idx="1"/>
          </p:nvPr>
        </p:nvSpPr>
        <p:spPr>
          <a:xfrm>
            <a:off x="457200" y="1550988"/>
            <a:ext cx="8229600" cy="3192975"/>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9" name="表 8"/>
          <p:cNvGraphicFramePr>
            <a:graphicFrameLocks noGrp="1"/>
          </p:cNvGraphicFramePr>
          <p:nvPr userDrawn="1">
            <p:extLst>
              <p:ext uri="{D42A27DB-BD31-4B8C-83A1-F6EECF244321}">
                <p14:modId xmlns:p14="http://schemas.microsoft.com/office/powerpoint/2010/main" val="3407324393"/>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sp>
        <p:nvSpPr>
          <p:cNvPr id="2" name="スライド番号プレースホルダー 4">
            <a:extLst>
              <a:ext uri="{FF2B5EF4-FFF2-40B4-BE49-F238E27FC236}">
                <a16:creationId xmlns:a16="http://schemas.microsoft.com/office/drawing/2014/main" id="{A37EC7EF-3FE2-A71D-7326-365BA23EB799}"/>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20944132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セクション見出し">
    <p:spTree>
      <p:nvGrpSpPr>
        <p:cNvPr id="1" name=""/>
        <p:cNvGrpSpPr/>
        <p:nvPr/>
      </p:nvGrpSpPr>
      <p:grpSpPr>
        <a:xfrm>
          <a:off x="0" y="0"/>
          <a:ext cx="0" cy="0"/>
          <a:chOff x="0" y="0"/>
          <a:chExt cx="0" cy="0"/>
        </a:xfrm>
      </p:grpSpPr>
      <p:sp>
        <p:nvSpPr>
          <p:cNvPr id="3" name="テキスト プレースホルダー 2"/>
          <p:cNvSpPr>
            <a:spLocks noGrp="1"/>
          </p:cNvSpPr>
          <p:nvPr>
            <p:ph type="body" idx="1"/>
          </p:nvPr>
        </p:nvSpPr>
        <p:spPr>
          <a:xfrm>
            <a:off x="722313" y="2180035"/>
            <a:ext cx="7772400" cy="1125140"/>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a:t>マスター テキストの書式設定</a:t>
            </a:r>
          </a:p>
        </p:txBody>
      </p:sp>
      <p:sp>
        <p:nvSpPr>
          <p:cNvPr id="7" name="タイトル プレースホルダー 1"/>
          <p:cNvSpPr txBox="1">
            <a:spLocks/>
          </p:cNvSpPr>
          <p:nvPr userDrawn="1"/>
        </p:nvSpPr>
        <p:spPr>
          <a:xfrm>
            <a:off x="457200" y="716737"/>
            <a:ext cx="8229600" cy="581826"/>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1" kern="1200" spc="300">
                <a:solidFill>
                  <a:schemeClr val="tx1"/>
                </a:solidFill>
                <a:latin typeface="YuGothic Medium"/>
                <a:ea typeface="YuGothic Medium"/>
                <a:cs typeface="+mj-cs"/>
              </a:defRPr>
            </a:lvl1pPr>
          </a:lstStyle>
          <a:p>
            <a:r>
              <a:rPr lang="ja-JP" altLang="en-US" b="0" i="0">
                <a:latin typeface="Yu Gothic Medium" panose="020B0400000000000000" pitchFamily="34" charset="-128"/>
                <a:ea typeface="Yu Gothic Medium" panose="020B0400000000000000" pitchFamily="34" charset="-128"/>
              </a:rPr>
              <a:t>マスター タイトルの書式設定</a:t>
            </a:r>
          </a:p>
        </p:txBody>
      </p:sp>
      <p:sp>
        <p:nvSpPr>
          <p:cNvPr id="2" name="スライド番号プレースホルダー 4">
            <a:extLst>
              <a:ext uri="{FF2B5EF4-FFF2-40B4-BE49-F238E27FC236}">
                <a16:creationId xmlns:a16="http://schemas.microsoft.com/office/drawing/2014/main" id="{02C5EDDB-183E-04BB-7367-DEA52163FE8B}"/>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8329843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つのコンテンツ">
    <p:spTree>
      <p:nvGrpSpPr>
        <p:cNvPr id="1" name=""/>
        <p:cNvGrpSpPr/>
        <p:nvPr/>
      </p:nvGrpSpPr>
      <p:grpSpPr>
        <a:xfrm>
          <a:off x="0" y="0"/>
          <a:ext cx="0" cy="0"/>
          <a:chOff x="0" y="0"/>
          <a:chExt cx="0" cy="0"/>
        </a:xfrm>
      </p:grpSpPr>
      <p:sp>
        <p:nvSpPr>
          <p:cNvPr id="3" name="コンテンツ プレースホルダー 2"/>
          <p:cNvSpPr>
            <a:spLocks noGrp="1"/>
          </p:cNvSpPr>
          <p:nvPr>
            <p:ph sz="half" idx="1"/>
          </p:nvPr>
        </p:nvSpPr>
        <p:spPr>
          <a:xfrm>
            <a:off x="457200"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8"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9" name="コンテンツ プレースホルダー 2"/>
          <p:cNvSpPr>
            <a:spLocks noGrp="1"/>
          </p:cNvSpPr>
          <p:nvPr>
            <p:ph sz="half" idx="10"/>
          </p:nvPr>
        </p:nvSpPr>
        <p:spPr>
          <a:xfrm>
            <a:off x="4648782" y="1550989"/>
            <a:ext cx="4038600" cy="3116142"/>
          </a:xfrm>
          <a:prstGeom prst="rect">
            <a:avLst/>
          </a:prstGeom>
        </p:spPr>
        <p:txBody>
          <a:bodyPr/>
          <a:lstStyle>
            <a:lvl1pPr>
              <a:defRPr sz="2800" b="0" i="0">
                <a:latin typeface="Yu Gothic Medium" panose="020B0400000000000000" pitchFamily="34" charset="-128"/>
                <a:ea typeface="Yu Gothic Medium" panose="020B0400000000000000" pitchFamily="34" charset="-128"/>
              </a:defRPr>
            </a:lvl1pPr>
            <a:lvl2pPr>
              <a:defRPr sz="2400" b="0" i="0">
                <a:latin typeface="Yu Gothic Medium" panose="020B0400000000000000" pitchFamily="34" charset="-128"/>
                <a:ea typeface="Yu Gothic Medium" panose="020B0400000000000000" pitchFamily="34" charset="-128"/>
              </a:defRPr>
            </a:lvl2pPr>
            <a:lvl3pPr>
              <a:defRPr sz="2000" b="0" i="0">
                <a:latin typeface="Yu Gothic Medium" panose="020B0400000000000000" pitchFamily="34" charset="-128"/>
                <a:ea typeface="Yu Gothic Medium" panose="020B0400000000000000" pitchFamily="34" charset="-128"/>
              </a:defRPr>
            </a:lvl3pPr>
            <a:lvl4pPr marL="1079500" indent="-269875">
              <a:buFont typeface="Arial"/>
              <a:buChar char="•"/>
              <a:defRPr sz="1800" b="0" i="0">
                <a:latin typeface="Yu Gothic Medium" panose="020B0400000000000000" pitchFamily="34" charset="-128"/>
                <a:ea typeface="Yu Gothic Medium" panose="020B0400000000000000" pitchFamily="34" charset="-128"/>
              </a:defRPr>
            </a:lvl4pPr>
            <a:lvl5pPr marL="1343025" indent="-263525">
              <a:buFont typeface="Arial"/>
              <a:buChar char="•"/>
              <a:defRPr sz="1600" b="0" i="0">
                <a:latin typeface="Yu Gothic Medium" panose="020B0400000000000000" pitchFamily="34" charset="-128"/>
                <a:ea typeface="Yu Gothic Medium" panose="020B0400000000000000" pitchFamily="34" charset="-128"/>
              </a:defRPr>
            </a:lvl5pPr>
            <a:lvl6pPr>
              <a:defRPr sz="1800"/>
            </a:lvl6pPr>
            <a:lvl7pPr>
              <a:defRPr sz="1800"/>
            </a:lvl7pPr>
            <a:lvl8pPr>
              <a:defRPr sz="1800"/>
            </a:lvl8pPr>
            <a:lvl9pPr>
              <a:defRPr sz="18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A166FD00-49AD-B55E-484E-7CE6CE5DE213}"/>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1588221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比較">
    <p:spTree>
      <p:nvGrpSpPr>
        <p:cNvPr id="1" name=""/>
        <p:cNvGrpSpPr/>
        <p:nvPr/>
      </p:nvGrpSpPr>
      <p:grpSpPr>
        <a:xfrm>
          <a:off x="0" y="0"/>
          <a:ext cx="0" cy="0"/>
          <a:chOff x="0" y="0"/>
          <a:chExt cx="0" cy="0"/>
        </a:xfrm>
      </p:grpSpPr>
      <p:sp>
        <p:nvSpPr>
          <p:cNvPr id="11" name="正方形/長方形 10"/>
          <p:cNvSpPr/>
          <p:nvPr userDrawn="1"/>
        </p:nvSpPr>
        <p:spPr>
          <a:xfrm>
            <a:off x="1271169" y="1180742"/>
            <a:ext cx="6552679" cy="30629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YuGothic Medium"/>
              <a:ea typeface="YuGothic Medium"/>
            </a:endParaRPr>
          </a:p>
        </p:txBody>
      </p:sp>
      <p:sp>
        <p:nvSpPr>
          <p:cNvPr id="3" name="テキスト プレースホルダー 2"/>
          <p:cNvSpPr>
            <a:spLocks noGrp="1"/>
          </p:cNvSpPr>
          <p:nvPr>
            <p:ph type="body" idx="1"/>
          </p:nvPr>
        </p:nvSpPr>
        <p:spPr>
          <a:xfrm>
            <a:off x="457200" y="1288692"/>
            <a:ext cx="4040188"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457200"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4645026" y="1288692"/>
            <a:ext cx="4041775" cy="508715"/>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a:t>マスター テキストの書式設定</a:t>
            </a:r>
          </a:p>
        </p:txBody>
      </p:sp>
      <p:sp>
        <p:nvSpPr>
          <p:cNvPr id="10" name="コンテンツ プレースホルダー 3"/>
          <p:cNvSpPr>
            <a:spLocks noGrp="1"/>
          </p:cNvSpPr>
          <p:nvPr>
            <p:ph sz="half" idx="10"/>
          </p:nvPr>
        </p:nvSpPr>
        <p:spPr>
          <a:xfrm>
            <a:off x="4648783" y="1895191"/>
            <a:ext cx="4040188" cy="2670938"/>
          </a:xfrm>
          <a:prstGeom prst="rect">
            <a:avLst/>
          </a:prstGeom>
        </p:spPr>
        <p:txBody>
          <a:bodyPr/>
          <a:lstStyle>
            <a:lvl1pPr marL="268288" indent="-268288">
              <a:buFont typeface="Arial"/>
              <a:buChar char="•"/>
              <a:defRPr sz="2400" b="1"/>
            </a:lvl1pPr>
            <a:lvl2pPr marL="538163" indent="-269875">
              <a:buFont typeface="Arial"/>
              <a:buChar char="•"/>
              <a:defRPr sz="2000" b="1"/>
            </a:lvl2pPr>
            <a:lvl3pPr marL="806450" indent="-268288">
              <a:buFont typeface="Arial"/>
              <a:buChar char="•"/>
              <a:defRPr sz="1800" b="1"/>
            </a:lvl3pPr>
            <a:lvl4pPr marL="1079500" indent="-269875">
              <a:buFont typeface="Arial"/>
              <a:buChar char="•"/>
              <a:defRPr sz="1600" b="1"/>
            </a:lvl4pPr>
            <a:lvl5pPr marL="1343025" indent="-263525">
              <a:buFont typeface="Arial"/>
              <a:buChar char="•"/>
              <a:defRPr sz="1600" b="1"/>
            </a:lvl5pPr>
            <a:lvl6pPr>
              <a:defRPr sz="1600"/>
            </a:lvl6pPr>
            <a:lvl7pPr>
              <a:defRPr sz="1600"/>
            </a:lvl7pPr>
            <a:lvl8pPr>
              <a:defRPr sz="1600"/>
            </a:lvl8pPr>
            <a:lvl9pPr>
              <a:defRPr sz="1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2" name="スライド番号プレースホルダー 4">
            <a:extLst>
              <a:ext uri="{FF2B5EF4-FFF2-40B4-BE49-F238E27FC236}">
                <a16:creationId xmlns:a16="http://schemas.microsoft.com/office/drawing/2014/main" id="{57CCC52C-B2E5-B3EE-796F-06B1AEEC30D2}"/>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374723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タイトルのみ">
    <p:spTree>
      <p:nvGrpSpPr>
        <p:cNvPr id="1" name=""/>
        <p:cNvGrpSpPr/>
        <p:nvPr/>
      </p:nvGrpSpPr>
      <p:grpSpPr>
        <a:xfrm>
          <a:off x="0" y="0"/>
          <a:ext cx="0" cy="0"/>
          <a:chOff x="0" y="0"/>
          <a:chExt cx="0" cy="0"/>
        </a:xfrm>
      </p:grpSpPr>
      <p:sp>
        <p:nvSpPr>
          <p:cNvPr id="6"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2" name="スライド番号プレースホルダー 4">
            <a:extLst>
              <a:ext uri="{FF2B5EF4-FFF2-40B4-BE49-F238E27FC236}">
                <a16:creationId xmlns:a16="http://schemas.microsoft.com/office/drawing/2014/main" id="{48F63C08-A105-0161-28F4-4995C9BBB29C}"/>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755664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スライド番号プレースホルダー 4">
            <a:extLst>
              <a:ext uri="{FF2B5EF4-FFF2-40B4-BE49-F238E27FC236}">
                <a16:creationId xmlns:a16="http://schemas.microsoft.com/office/drawing/2014/main" id="{67D3620B-1A69-85D2-7447-571E3E619630}"/>
              </a:ext>
            </a:extLst>
          </p:cNvPr>
          <p:cNvSpPr>
            <a:spLocks noGrp="1"/>
          </p:cNvSpPr>
          <p:nvPr>
            <p:ph type="sldNum" sz="quarter" idx="4"/>
          </p:nvPr>
        </p:nvSpPr>
        <p:spPr>
          <a:xfrm>
            <a:off x="6400800" y="4758765"/>
            <a:ext cx="2743200" cy="297340"/>
          </a:xfrm>
          <a:prstGeom prst="rect">
            <a:avLst/>
          </a:prstGeom>
        </p:spPr>
        <p:txBody>
          <a:bodyPr anchor="ctr"/>
          <a:lstStyle>
            <a:lvl1pPr algn="r">
              <a:defRPr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spTree>
    <p:extLst>
      <p:ext uri="{BB962C8B-B14F-4D97-AF65-F5344CB8AC3E}">
        <p14:creationId xmlns:p14="http://schemas.microsoft.com/office/powerpoint/2010/main" val="344207059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1.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9" name="図 8"/>
          <p:cNvPicPr>
            <a:picLocks noChangeAspect="1"/>
          </p:cNvPicPr>
          <p:nvPr userDrawn="1"/>
        </p:nvPicPr>
        <p:blipFill>
          <a:blip r:embed="rId36"/>
          <a:stretch>
            <a:fillRect/>
          </a:stretch>
        </p:blipFill>
        <p:spPr>
          <a:xfrm>
            <a:off x="0" y="165"/>
            <a:ext cx="9144000" cy="205814"/>
          </a:xfrm>
          <a:prstGeom prst="rect">
            <a:avLst/>
          </a:prstGeom>
        </p:spPr>
      </p:pic>
      <p:sp>
        <p:nvSpPr>
          <p:cNvPr id="10" name="タイトル プレースホルダー 1"/>
          <p:cNvSpPr>
            <a:spLocks noGrp="1"/>
          </p:cNvSpPr>
          <p:nvPr>
            <p:ph type="title"/>
          </p:nvPr>
        </p:nvSpPr>
        <p:spPr>
          <a:xfrm>
            <a:off x="457200" y="716737"/>
            <a:ext cx="8229600" cy="581826"/>
          </a:xfrm>
          <a:prstGeom prst="rect">
            <a:avLst/>
          </a:prstGeom>
          <a:ln w="12700" cmpd="sng">
            <a:noFill/>
          </a:ln>
        </p:spPr>
        <p:txBody>
          <a:bodyPr vert="horz" lIns="91440" tIns="45720" rIns="91440" bIns="45720" rtlCol="0" anchor="ctr">
            <a:noAutofit/>
          </a:bodyPr>
          <a:lstStyle/>
          <a:p>
            <a:r>
              <a:rPr kumimoji="1" lang="ja-JP" altLang="en-US"/>
              <a:t>マスター タイトルの書式設定</a:t>
            </a:r>
          </a:p>
        </p:txBody>
      </p:sp>
      <p:sp>
        <p:nvSpPr>
          <p:cNvPr id="11" name="テキスト プレースホルダー 2"/>
          <p:cNvSpPr>
            <a:spLocks noGrp="1"/>
          </p:cNvSpPr>
          <p:nvPr>
            <p:ph type="body" idx="1"/>
          </p:nvPr>
        </p:nvSpPr>
        <p:spPr>
          <a:xfrm>
            <a:off x="457200" y="1543050"/>
            <a:ext cx="8229600" cy="3200913"/>
          </a:xfrm>
          <a:prstGeom prst="rect">
            <a:avLst/>
          </a:prstGeom>
        </p:spPr>
        <p:txBody>
          <a:bodyPr vert="horz" lIns="91440" tIns="45720" rIns="91440" bIns="45720"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p:txBody>
      </p:sp>
      <p:graphicFrame>
        <p:nvGraphicFramePr>
          <p:cNvPr id="13" name="表 12"/>
          <p:cNvGraphicFramePr>
            <a:graphicFrameLocks noGrp="1"/>
          </p:cNvGraphicFramePr>
          <p:nvPr userDrawn="1">
            <p:extLst>
              <p:ext uri="{D42A27DB-BD31-4B8C-83A1-F6EECF244321}">
                <p14:modId xmlns:p14="http://schemas.microsoft.com/office/powerpoint/2010/main" val="2584542791"/>
              </p:ext>
            </p:extLst>
          </p:nvPr>
        </p:nvGraphicFramePr>
        <p:xfrm>
          <a:off x="1411937" y="716737"/>
          <a:ext cx="6290235" cy="581352"/>
        </p:xfrm>
        <a:graphic>
          <a:graphicData uri="http://schemas.openxmlformats.org/drawingml/2006/table">
            <a:tbl>
              <a:tblPr/>
              <a:tblGrid>
                <a:gridCol w="6290235">
                  <a:extLst>
                    <a:ext uri="{9D8B030D-6E8A-4147-A177-3AD203B41FA5}">
                      <a16:colId xmlns:a16="http://schemas.microsoft.com/office/drawing/2014/main" val="20000"/>
                    </a:ext>
                  </a:extLst>
                </a:gridCol>
              </a:tblGrid>
              <a:tr h="581352">
                <a:tc>
                  <a:txBody>
                    <a:bodyPr/>
                    <a:lstStyle/>
                    <a:p>
                      <a:endParaRPr kumimoji="1" lang="ja-JP" altLang="en-US">
                        <a:latin typeface="YuGothic Medium"/>
                        <a:ea typeface="YuGothic Medium"/>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rgbClr r="0" g="0" b="0"/>
                      </a:solidFill>
                      <a:prstDash val="solid"/>
                      <a:round/>
                      <a:headEnd type="none" w="med" len="med"/>
                      <a:tailEnd type="none" w="med" len="med"/>
                    </a:lnB>
                  </a:tcPr>
                </a:tc>
                <a:extLst>
                  <a:ext uri="{0D108BD9-81ED-4DB2-BD59-A6C34878D82A}">
                    <a16:rowId xmlns:a16="http://schemas.microsoft.com/office/drawing/2014/main" val="10000"/>
                  </a:ext>
                </a:extLst>
              </a:tr>
            </a:tbl>
          </a:graphicData>
        </a:graphic>
      </p:graphicFrame>
      <p:pic>
        <p:nvPicPr>
          <p:cNvPr id="15" name="図 14"/>
          <p:cNvPicPr>
            <a:picLocks noChangeAspect="1"/>
          </p:cNvPicPr>
          <p:nvPr userDrawn="1"/>
        </p:nvPicPr>
        <p:blipFill>
          <a:blip r:embed="rId36"/>
          <a:stretch>
            <a:fillRect/>
          </a:stretch>
        </p:blipFill>
        <p:spPr>
          <a:xfrm>
            <a:off x="0" y="5086745"/>
            <a:ext cx="9144000" cy="69918"/>
          </a:xfrm>
          <a:prstGeom prst="rect">
            <a:avLst/>
          </a:prstGeom>
        </p:spPr>
      </p:pic>
      <p:sp>
        <p:nvSpPr>
          <p:cNvPr id="2" name="スライド番号プレースホルダー 4">
            <a:extLst>
              <a:ext uri="{FF2B5EF4-FFF2-40B4-BE49-F238E27FC236}">
                <a16:creationId xmlns:a16="http://schemas.microsoft.com/office/drawing/2014/main" id="{6B614175-30FE-ECC6-5286-5D6BC82C4730}"/>
              </a:ext>
            </a:extLst>
          </p:cNvPr>
          <p:cNvSpPr>
            <a:spLocks noGrp="1"/>
          </p:cNvSpPr>
          <p:nvPr>
            <p:ph type="sldNum" sz="quarter" idx="4"/>
          </p:nvPr>
        </p:nvSpPr>
        <p:spPr>
          <a:xfrm>
            <a:off x="6400800" y="4758765"/>
            <a:ext cx="2743200" cy="297340"/>
          </a:xfrm>
          <a:prstGeom prst="rect">
            <a:avLst/>
          </a:prstGeom>
        </p:spPr>
        <p:txBody>
          <a:bodyPr anchor="ctr"/>
          <a:lstStyle>
            <a:lvl1pPr algn="r">
              <a:defRPr sz="1400" b="0" i="0">
                <a:solidFill>
                  <a:schemeClr val="tx1">
                    <a:lumMod val="50000"/>
                    <a:lumOff val="50000"/>
                  </a:schemeClr>
                </a:solidFill>
                <a:latin typeface="Yu Gothic Medium" panose="020B0400000000000000" pitchFamily="34" charset="-128"/>
                <a:ea typeface="Yu Gothic Medium" panose="020B0400000000000000" pitchFamily="34" charset="-128"/>
              </a:defRPr>
            </a:lvl1pPr>
          </a:lstStyle>
          <a:p>
            <a:fld id="{826ED362-CBD0-1944-A034-AEAF02C224DA}" type="slidenum">
              <a:rPr lang="ja-JP" altLang="en-US" smtClean="0"/>
              <a:pPr/>
              <a:t>‹#›</a:t>
            </a:fld>
            <a:endParaRPr lang="ja-JP" altLang="en-US"/>
          </a:p>
        </p:txBody>
      </p:sp>
      <p:pic>
        <p:nvPicPr>
          <p:cNvPr id="3" name="図 2">
            <a:extLst>
              <a:ext uri="{FF2B5EF4-FFF2-40B4-BE49-F238E27FC236}">
                <a16:creationId xmlns:a16="http://schemas.microsoft.com/office/drawing/2014/main" id="{7708A58E-0923-CD2C-F446-EC85CD6B075E}"/>
              </a:ext>
            </a:extLst>
          </p:cNvPr>
          <p:cNvPicPr>
            <a:picLocks noChangeAspect="1"/>
          </p:cNvPicPr>
          <p:nvPr userDrawn="1"/>
        </p:nvPicPr>
        <p:blipFill>
          <a:blip r:embed="rId37" cstate="screen">
            <a:extLst>
              <a:ext uri="{28A0092B-C50C-407E-A947-70E740481C1C}">
                <a14:useLocalDpi xmlns:a14="http://schemas.microsoft.com/office/drawing/2010/main"/>
              </a:ext>
            </a:extLst>
          </a:blip>
          <a:stretch>
            <a:fillRect/>
          </a:stretch>
        </p:blipFill>
        <p:spPr>
          <a:xfrm>
            <a:off x="7520488" y="4766091"/>
            <a:ext cx="1037894" cy="229557"/>
          </a:xfrm>
          <a:prstGeom prst="rect">
            <a:avLst/>
          </a:prstGeom>
        </p:spPr>
      </p:pic>
      <p:cxnSp>
        <p:nvCxnSpPr>
          <p:cNvPr id="4" name="直線コネクタ 3">
            <a:extLst>
              <a:ext uri="{FF2B5EF4-FFF2-40B4-BE49-F238E27FC236}">
                <a16:creationId xmlns:a16="http://schemas.microsoft.com/office/drawing/2014/main" id="{611B8E86-91F5-FAF9-19A0-20498E1723EF}"/>
              </a:ext>
            </a:extLst>
          </p:cNvPr>
          <p:cNvCxnSpPr>
            <a:cxnSpLocks/>
          </p:cNvCxnSpPr>
          <p:nvPr userDrawn="1"/>
        </p:nvCxnSpPr>
        <p:spPr>
          <a:xfrm>
            <a:off x="8672787" y="4795908"/>
            <a:ext cx="0" cy="229557"/>
          </a:xfrm>
          <a:prstGeom prst="line">
            <a:avLst/>
          </a:prstGeom>
          <a:ln>
            <a:solidFill>
              <a:srgbClr val="7F7F7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43015416"/>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50" r:id="rId4"/>
    <p:sldLayoutId id="2147483651" r:id="rId5"/>
    <p:sldLayoutId id="2147483652" r:id="rId6"/>
    <p:sldLayoutId id="2147483653" r:id="rId7"/>
    <p:sldLayoutId id="2147483654" r:id="rId8"/>
    <p:sldLayoutId id="2147483655" r:id="rId9"/>
    <p:sldLayoutId id="2147483662"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72" r:id="rId19"/>
    <p:sldLayoutId id="2147483673" r:id="rId20"/>
    <p:sldLayoutId id="2147483674" r:id="rId21"/>
    <p:sldLayoutId id="2147483675" r:id="rId22"/>
    <p:sldLayoutId id="2147483676" r:id="rId23"/>
    <p:sldLayoutId id="2147483677" r:id="rId24"/>
    <p:sldLayoutId id="2147483678" r:id="rId25"/>
    <p:sldLayoutId id="2147483679" r:id="rId26"/>
    <p:sldLayoutId id="2147483680" r:id="rId27"/>
    <p:sldLayoutId id="2147483681" r:id="rId28"/>
    <p:sldLayoutId id="2147483682" r:id="rId29"/>
    <p:sldLayoutId id="2147483683" r:id="rId30"/>
    <p:sldLayoutId id="2147483684" r:id="rId31"/>
    <p:sldLayoutId id="2147483685" r:id="rId32"/>
    <p:sldLayoutId id="2147483686" r:id="rId33"/>
    <p:sldLayoutId id="2147483687" r:id="rId34"/>
  </p:sldLayoutIdLst>
  <p:hf hdr="0" ftr="0" dt="0"/>
  <p:txStyles>
    <p:title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p:titleStyle>
    <p:bodyStyle>
      <a:lvl1pPr marL="268288" indent="-268288" algn="l" defTabSz="457200" rtl="0" eaLnBrk="1" latinLnBrk="0" hangingPunct="1">
        <a:lnSpc>
          <a:spcPct val="130000"/>
        </a:lnSpc>
        <a:spcBef>
          <a:spcPct val="20000"/>
        </a:spcBef>
        <a:buFont typeface="Arial"/>
        <a:buChar char="•"/>
        <a:defRPr kumimoji="1" sz="2400" b="0" i="0" kern="1200" spc="300">
          <a:solidFill>
            <a:schemeClr val="tx1"/>
          </a:solidFill>
          <a:latin typeface="Yu Gothic Medium" panose="020B0400000000000000" pitchFamily="34" charset="-128"/>
          <a:ea typeface="Yu Gothic Medium" panose="020B0400000000000000" pitchFamily="34" charset="-128"/>
          <a:cs typeface="+mn-cs"/>
        </a:defRPr>
      </a:lvl1pPr>
      <a:lvl2pPr marL="538163" indent="-269875" algn="l" defTabSz="457200" rtl="0" eaLnBrk="1" latinLnBrk="0" hangingPunct="1">
        <a:lnSpc>
          <a:spcPct val="130000"/>
        </a:lnSpc>
        <a:spcBef>
          <a:spcPct val="20000"/>
        </a:spcBef>
        <a:buFont typeface="Arial"/>
        <a:buChar char="•"/>
        <a:defRPr kumimoji="1" sz="2200" b="0" i="0" kern="1200" spc="300">
          <a:solidFill>
            <a:schemeClr val="tx1"/>
          </a:solidFill>
          <a:latin typeface="Yu Gothic Medium" panose="020B0400000000000000" pitchFamily="34" charset="-128"/>
          <a:ea typeface="Yu Gothic Medium" panose="020B0400000000000000" pitchFamily="34" charset="-128"/>
          <a:cs typeface="+mn-cs"/>
        </a:defRPr>
      </a:lvl2pPr>
      <a:lvl3pPr marL="806450" indent="-268288" algn="l" defTabSz="349250" rtl="0" eaLnBrk="1" latinLnBrk="0" hangingPunct="1">
        <a:lnSpc>
          <a:spcPct val="130000"/>
        </a:lnSpc>
        <a:spcBef>
          <a:spcPct val="20000"/>
        </a:spcBef>
        <a:buFont typeface="Arial"/>
        <a:buChar char="•"/>
        <a:defRPr kumimoji="1" sz="1800" b="0" i="0" kern="1200" spc="300">
          <a:solidFill>
            <a:schemeClr val="tx1"/>
          </a:solidFill>
          <a:latin typeface="Yu Gothic Medium" panose="020B0400000000000000" pitchFamily="34" charset="-128"/>
          <a:ea typeface="Yu Gothic Medium" panose="020B0400000000000000" pitchFamily="34" charset="-128"/>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YuGothic Medium"/>
          <a:ea typeface="YuGothic Medium"/>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1.jpeg"/><Relationship Id="rId2" Type="http://schemas.openxmlformats.org/officeDocument/2006/relationships/notesSlide" Target="../notesSlides/notesSlide10.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30.jpeg"/><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10.jpeg"/><Relationship Id="rId3" Type="http://schemas.openxmlformats.org/officeDocument/2006/relationships/image" Target="../media/image6.png"/><Relationship Id="rId7"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5.png"/><Relationship Id="rId5" Type="http://schemas.openxmlformats.org/officeDocument/2006/relationships/image" Target="../media/image8.jpeg"/><Relationship Id="rId4" Type="http://schemas.openxmlformats.org/officeDocument/2006/relationships/image" Target="../media/image7.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6.png"/><Relationship Id="rId7"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27.png"/><Relationship Id="rId5" Type="http://schemas.openxmlformats.org/officeDocument/2006/relationships/image" Target="../media/image2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ボックス 2">
            <a:extLst>
              <a:ext uri="{FF2B5EF4-FFF2-40B4-BE49-F238E27FC236}">
                <a16:creationId xmlns:a16="http://schemas.microsoft.com/office/drawing/2014/main" id="{3DA26C59-6B0E-5BA9-60D9-D02E5A40C1EE}"/>
              </a:ext>
            </a:extLst>
          </p:cNvPr>
          <p:cNvSpPr txBox="1"/>
          <p:nvPr/>
        </p:nvSpPr>
        <p:spPr>
          <a:xfrm>
            <a:off x="572460" y="979465"/>
            <a:ext cx="7231351" cy="369332"/>
          </a:xfrm>
          <a:prstGeom prst="rect">
            <a:avLst/>
          </a:prstGeom>
          <a:noFill/>
        </p:spPr>
        <p:txBody>
          <a:bodyPr wrap="square">
            <a:spAutoFit/>
          </a:bodyPr>
          <a:lstStyle/>
          <a:p>
            <a:r>
              <a:rPr lang="ja-JP" altLang="en-US" b="1">
                <a:latin typeface="游ゴシック" panose="020B0400000000000000" pitchFamily="50" charset="-128"/>
                <a:ea typeface="游ゴシック" panose="020B0400000000000000" pitchFamily="50" charset="-128"/>
              </a:rPr>
              <a:t>～予約・顧客・シフト管理を一括デジタル化！のご紹介～</a:t>
            </a:r>
            <a:r>
              <a:rPr lang="ja-JP" altLang="en-US">
                <a:latin typeface="游ゴシック" panose="020B0400000000000000" pitchFamily="50" charset="-128"/>
                <a:ea typeface="游ゴシック" panose="020B0400000000000000" pitchFamily="50" charset="-128"/>
              </a:rPr>
              <a:t>​</a:t>
            </a:r>
          </a:p>
        </p:txBody>
      </p:sp>
      <p:sp>
        <p:nvSpPr>
          <p:cNvPr id="5" name="テキスト ボックス 4">
            <a:extLst>
              <a:ext uri="{FF2B5EF4-FFF2-40B4-BE49-F238E27FC236}">
                <a16:creationId xmlns:a16="http://schemas.microsoft.com/office/drawing/2014/main" id="{939A31EE-A4A8-A672-BC78-CB10186DDC20}"/>
              </a:ext>
            </a:extLst>
          </p:cNvPr>
          <p:cNvSpPr txBox="1"/>
          <p:nvPr/>
        </p:nvSpPr>
        <p:spPr>
          <a:xfrm>
            <a:off x="1104979" y="1918854"/>
            <a:ext cx="7231351" cy="369332"/>
          </a:xfrm>
          <a:prstGeom prst="rect">
            <a:avLst/>
          </a:prstGeom>
          <a:noFill/>
        </p:spPr>
        <p:txBody>
          <a:bodyPr wrap="square">
            <a:spAutoFit/>
          </a:bodyPr>
          <a:lstStyle/>
          <a:p>
            <a:r>
              <a:rPr lang="ja-JP" altLang="ja-JP" b="1">
                <a:latin typeface="游ゴシック" panose="020B0400000000000000" pitchFamily="50" charset="-128"/>
                <a:ea typeface="游ゴシック" panose="020B0400000000000000" pitchFamily="50" charset="-128"/>
              </a:rPr>
              <a:t>宿泊業・飲食サービス業様向け</a:t>
            </a:r>
            <a:r>
              <a:rPr lang="ja-JP" altLang="en-US" b="1">
                <a:latin typeface="游ゴシック" panose="020B0400000000000000" pitchFamily="50" charset="-128"/>
                <a:ea typeface="游ゴシック" panose="020B0400000000000000" pitchFamily="50" charset="-128"/>
              </a:rPr>
              <a:t>｜</a:t>
            </a:r>
            <a:r>
              <a:rPr lang="en-US" altLang="ja-JP" b="1">
                <a:latin typeface="游ゴシック" panose="020B0400000000000000" pitchFamily="50" charset="-128"/>
                <a:ea typeface="游ゴシック" panose="020B0400000000000000" pitchFamily="50" charset="-128"/>
              </a:rPr>
              <a:t>kintone</a:t>
            </a:r>
            <a:r>
              <a:rPr lang="ja-JP" altLang="en-US" b="1">
                <a:latin typeface="游ゴシック" panose="020B0400000000000000" pitchFamily="50" charset="-128"/>
                <a:ea typeface="游ゴシック" panose="020B0400000000000000" pitchFamily="50" charset="-128"/>
              </a:rPr>
              <a:t>無償アプリご提供セミナー</a:t>
            </a:r>
          </a:p>
        </p:txBody>
      </p:sp>
      <p:pic>
        <p:nvPicPr>
          <p:cNvPr id="1026" name="Picture 2" descr="プランニングヴィレッヂ株式会社">
            <a:extLst>
              <a:ext uri="{FF2B5EF4-FFF2-40B4-BE49-F238E27FC236}">
                <a16:creationId xmlns:a16="http://schemas.microsoft.com/office/drawing/2014/main" id="{C9D256C4-2A01-7A64-BCE0-785C34B5DA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11301" y="318886"/>
            <a:ext cx="2638105" cy="427801"/>
          </a:xfrm>
          <a:prstGeom prst="rect">
            <a:avLst/>
          </a:prstGeom>
          <a:noFill/>
          <a:extLst>
            <a:ext uri="{909E8E84-426E-40DD-AFC4-6F175D3DCCD1}">
              <a14:hiddenFill xmlns:a14="http://schemas.microsoft.com/office/drawing/2010/main">
                <a:solidFill>
                  <a:srgbClr val="FFFFFF"/>
                </a:solidFill>
              </a14:hiddenFill>
            </a:ext>
          </a:extLst>
        </p:spPr>
      </p:pic>
      <p:sp>
        <p:nvSpPr>
          <p:cNvPr id="4" name="テキスト ボックス 3">
            <a:extLst>
              <a:ext uri="{FF2B5EF4-FFF2-40B4-BE49-F238E27FC236}">
                <a16:creationId xmlns:a16="http://schemas.microsoft.com/office/drawing/2014/main" id="{829873C8-7E61-5339-A5FD-CD4F8A0DABB0}"/>
              </a:ext>
            </a:extLst>
          </p:cNvPr>
          <p:cNvSpPr txBox="1"/>
          <p:nvPr/>
        </p:nvSpPr>
        <p:spPr>
          <a:xfrm>
            <a:off x="1191577" y="2625755"/>
            <a:ext cx="6896621" cy="369332"/>
          </a:xfrm>
          <a:prstGeom prst="rect">
            <a:avLst/>
          </a:prstGeom>
          <a:noFill/>
        </p:spPr>
        <p:txBody>
          <a:bodyPr wrap="square">
            <a:spAutoFit/>
          </a:bodyPr>
          <a:lstStyle/>
          <a:p>
            <a:pPr algn="ctr"/>
            <a:r>
              <a:rPr lang="ja-JP" altLang="ja-JP" b="1">
                <a:latin typeface="游ゴシック" panose="020B0400000000000000" pitchFamily="50" charset="-128"/>
                <a:ea typeface="游ゴシック" panose="020B0400000000000000" pitchFamily="50" charset="-128"/>
              </a:rPr>
              <a:t>【デモンストレーション】</a:t>
            </a:r>
            <a:endParaRPr lang="en-US" altLang="ja-JP" b="1">
              <a:latin typeface="游ゴシック" panose="020B0400000000000000" pitchFamily="50" charset="-128"/>
              <a:ea typeface="游ゴシック" panose="020B0400000000000000" pitchFamily="50" charset="-128"/>
            </a:endParaRPr>
          </a:p>
        </p:txBody>
      </p:sp>
      <p:pic>
        <p:nvPicPr>
          <p:cNvPr id="2052" name="Picture 4">
            <a:extLst>
              <a:ext uri="{FF2B5EF4-FFF2-40B4-BE49-F238E27FC236}">
                <a16:creationId xmlns:a16="http://schemas.microsoft.com/office/drawing/2014/main" id="{21F1A76D-73C8-099C-FCE7-DC7DDAC5E5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08E6ED9-D42D-67DA-FCFE-D49E6B6A119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241295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6D19A-9333-E2D1-AD8D-8E8362D7E0B8}"/>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8429FF47-0700-4FF2-A5FB-656E28C1205C}"/>
              </a:ext>
            </a:extLst>
          </p:cNvPr>
          <p:cNvSpPr>
            <a:spLocks noGrp="1"/>
          </p:cNvSpPr>
          <p:nvPr>
            <p:ph type="title"/>
          </p:nvPr>
        </p:nvSpPr>
        <p:spPr>
          <a:xfrm>
            <a:off x="1439442" y="716737"/>
            <a:ext cx="6271015" cy="581826"/>
          </a:xfrm>
        </p:spPr>
        <p:txBody>
          <a:bodyPr/>
          <a:lstStyle/>
          <a:p>
            <a:r>
              <a:rPr lang="ja-JP" altLang="ja-JP" sz="1800" b="1">
                <a:latin typeface="游ゴシック" panose="020B0400000000000000" pitchFamily="50" charset="-128"/>
                <a:ea typeface="游ゴシック" panose="020B0400000000000000" pitchFamily="50" charset="-128"/>
              </a:rPr>
              <a:t>デモのまとめ</a:t>
            </a:r>
            <a:endParaRPr lang="en-US" altLang="ja-JP" sz="1800" b="1">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BB6B7BB3-F653-9C88-4B9B-06393049E90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10</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FC3AD0EB-02E2-5C97-D503-8FE7926F00B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9" name="テキスト ボックス 8">
            <a:extLst>
              <a:ext uri="{FF2B5EF4-FFF2-40B4-BE49-F238E27FC236}">
                <a16:creationId xmlns:a16="http://schemas.microsoft.com/office/drawing/2014/main" id="{C960873F-7E98-1D00-E128-658E43C2A923}"/>
              </a:ext>
            </a:extLst>
          </p:cNvPr>
          <p:cNvSpPr txBox="1"/>
          <p:nvPr/>
        </p:nvSpPr>
        <p:spPr>
          <a:xfrm>
            <a:off x="2593730" y="1385847"/>
            <a:ext cx="3956539" cy="307777"/>
          </a:xfrm>
          <a:prstGeom prst="rect">
            <a:avLst/>
          </a:prstGeom>
          <a:noFill/>
        </p:spPr>
        <p:txBody>
          <a:bodyPr wrap="square">
            <a:spAutoFit/>
          </a:bodyPr>
          <a:lstStyle/>
          <a:p>
            <a:r>
              <a:rPr lang="ja-JP"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デモで紹介したアプリとプラグインの連携図</a:t>
            </a:r>
            <a:endParaRPr lang="ja-JP" altLang="en-US" sz="1400" b="1">
              <a:latin typeface="游ゴシック" panose="020B0400000000000000" pitchFamily="50" charset="-128"/>
              <a:ea typeface="游ゴシック" panose="020B0400000000000000" pitchFamily="50" charset="-128"/>
            </a:endParaRPr>
          </a:p>
        </p:txBody>
      </p:sp>
      <p:pic>
        <p:nvPicPr>
          <p:cNvPr id="12" name="図 11" descr="ロゴ, 会社名&#10;&#10;AI 生成コンテンツは誤りを含む可能性があります。">
            <a:extLst>
              <a:ext uri="{FF2B5EF4-FFF2-40B4-BE49-F238E27FC236}">
                <a16:creationId xmlns:a16="http://schemas.microsoft.com/office/drawing/2014/main" id="{89826EE5-8CE7-07E4-F6A0-EF7F529AF2DE}"/>
              </a:ext>
            </a:extLst>
          </p:cNvPr>
          <p:cNvPicPr>
            <a:picLocks noChangeAspect="1"/>
          </p:cNvPicPr>
          <p:nvPr/>
        </p:nvPicPr>
        <p:blipFill>
          <a:blip r:embed="rId4"/>
          <a:stretch>
            <a:fillRect/>
          </a:stretch>
        </p:blipFill>
        <p:spPr>
          <a:xfrm>
            <a:off x="654900" y="1728036"/>
            <a:ext cx="1198411" cy="843402"/>
          </a:xfrm>
          <a:prstGeom prst="rect">
            <a:avLst/>
          </a:prstGeom>
        </p:spPr>
      </p:pic>
      <p:grpSp>
        <p:nvGrpSpPr>
          <p:cNvPr id="17" name="グループ化 16">
            <a:extLst>
              <a:ext uri="{FF2B5EF4-FFF2-40B4-BE49-F238E27FC236}">
                <a16:creationId xmlns:a16="http://schemas.microsoft.com/office/drawing/2014/main" id="{ADA6CDBD-797F-7862-6027-2653AD6BEC53}"/>
              </a:ext>
            </a:extLst>
          </p:cNvPr>
          <p:cNvGrpSpPr/>
          <p:nvPr/>
        </p:nvGrpSpPr>
        <p:grpSpPr>
          <a:xfrm>
            <a:off x="2105783" y="2421558"/>
            <a:ext cx="5251074" cy="386369"/>
            <a:chOff x="2225359" y="2569268"/>
            <a:chExt cx="5251074" cy="386369"/>
          </a:xfrm>
        </p:grpSpPr>
        <p:sp>
          <p:nvSpPr>
            <p:cNvPr id="16" name="テキスト ボックス 15">
              <a:extLst>
                <a:ext uri="{FF2B5EF4-FFF2-40B4-BE49-F238E27FC236}">
                  <a16:creationId xmlns:a16="http://schemas.microsoft.com/office/drawing/2014/main" id="{85FE70E1-24D0-8086-16D7-8262F5CE21DD}"/>
                </a:ext>
              </a:extLst>
            </p:cNvPr>
            <p:cNvSpPr txBox="1"/>
            <p:nvPr/>
          </p:nvSpPr>
          <p:spPr>
            <a:xfrm>
              <a:off x="2225359" y="2569268"/>
              <a:ext cx="2028734"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予約管理</a:t>
              </a:r>
              <a:r>
                <a:rPr lang="ja-JP" altLang="ja-JP" sz="14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24" name="テキスト ボックス 23">
              <a:extLst>
                <a:ext uri="{FF2B5EF4-FFF2-40B4-BE49-F238E27FC236}">
                  <a16:creationId xmlns:a16="http://schemas.microsoft.com/office/drawing/2014/main" id="{947633F6-20FC-2CB5-BD03-60D84754418C}"/>
                </a:ext>
              </a:extLst>
            </p:cNvPr>
            <p:cNvSpPr txBox="1"/>
            <p:nvPr/>
          </p:nvSpPr>
          <p:spPr>
            <a:xfrm>
              <a:off x="4279523" y="2647860"/>
              <a:ext cx="3196910" cy="307777"/>
            </a:xfrm>
            <a:prstGeom prst="rect">
              <a:avLst/>
            </a:prstGeom>
            <a:noFill/>
          </p:spPr>
          <p:txBody>
            <a:bodyPr wrap="square">
              <a:spAutoFit/>
            </a:bodyPr>
            <a:lstStyle/>
            <a:p>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en-US" sz="1400" b="1">
                  <a:effectLst/>
                  <a:latin typeface="游ゴシック" panose="020B0400000000000000" pitchFamily="50" charset="-128"/>
                  <a:ea typeface="游ゴシック" panose="020B0400000000000000" pitchFamily="50" charset="-128"/>
                  <a:cs typeface="Times New Roman" panose="02020603050405020304" pitchFamily="18" charset="0"/>
                </a:rPr>
                <a:t>→　予約の登録</a:t>
              </a:r>
              <a:endParaRPr lang="ja-JP" altLang="en-US" sz="1400" b="1">
                <a:latin typeface="游ゴシック" panose="020B0400000000000000" pitchFamily="50" charset="-128"/>
                <a:ea typeface="游ゴシック" panose="020B0400000000000000" pitchFamily="50" charset="-128"/>
              </a:endParaRPr>
            </a:p>
          </p:txBody>
        </p:sp>
      </p:grpSp>
      <p:sp>
        <p:nvSpPr>
          <p:cNvPr id="13" name="テキスト ボックス 12">
            <a:extLst>
              <a:ext uri="{FF2B5EF4-FFF2-40B4-BE49-F238E27FC236}">
                <a16:creationId xmlns:a16="http://schemas.microsoft.com/office/drawing/2014/main" id="{B48BA73C-9FFA-6A21-CCB9-93D42C27C4A6}"/>
              </a:ext>
            </a:extLst>
          </p:cNvPr>
          <p:cNvSpPr txBox="1"/>
          <p:nvPr/>
        </p:nvSpPr>
        <p:spPr>
          <a:xfrm>
            <a:off x="1702943" y="3659899"/>
            <a:ext cx="5534884" cy="461665"/>
          </a:xfrm>
          <a:prstGeom prst="rect">
            <a:avLst/>
          </a:prstGeom>
          <a:noFill/>
        </p:spPr>
        <p:txBody>
          <a:bodyPr wrap="square">
            <a:spAutoFit/>
          </a:bodyPr>
          <a:lstStyle/>
          <a:p>
            <a:r>
              <a:rPr lang="ja-JP" altLang="en-US" sz="1200" b="1">
                <a:latin typeface="游ゴシック" panose="020B0400000000000000" pitchFamily="50" charset="-128"/>
                <a:ea typeface="游ゴシック" panose="020B0400000000000000" pitchFamily="50" charset="-128"/>
              </a:rPr>
              <a:t>一連の</a:t>
            </a:r>
            <a:r>
              <a:rPr lang="ja-JP" altLang="ja-JP" sz="1200" b="1">
                <a:latin typeface="游ゴシック" panose="020B0400000000000000" pitchFamily="50" charset="-128"/>
                <a:ea typeface="游ゴシック" panose="020B0400000000000000" pitchFamily="50" charset="-128"/>
              </a:rPr>
              <a:t>業務が、</a:t>
            </a:r>
            <a:r>
              <a:rPr lang="en-US" altLang="ja-JP" sz="1200" b="1">
                <a:latin typeface="游ゴシック" panose="020B0400000000000000" pitchFamily="50" charset="-128"/>
                <a:ea typeface="游ゴシック" panose="020B0400000000000000" pitchFamily="50" charset="-128"/>
              </a:rPr>
              <a:t>kintone</a:t>
            </a:r>
            <a:r>
              <a:rPr lang="ja-JP" altLang="ja-JP" sz="1200" b="1">
                <a:latin typeface="游ゴシック" panose="020B0400000000000000" pitchFamily="50" charset="-128"/>
                <a:ea typeface="游ゴシック" panose="020B0400000000000000" pitchFamily="50" charset="-128"/>
              </a:rPr>
              <a:t>という一つのプラットフォーム上で、切れ目なく連携していることをお分かりいただけたかと思います</a:t>
            </a:r>
            <a:endParaRPr lang="ja-JP" altLang="en-US" sz="1200" b="1">
              <a:latin typeface="游ゴシック" panose="020B0400000000000000" pitchFamily="50" charset="-128"/>
              <a:ea typeface="游ゴシック" panose="020B0400000000000000" pitchFamily="50" charset="-128"/>
            </a:endParaRPr>
          </a:p>
        </p:txBody>
      </p:sp>
      <p:grpSp>
        <p:nvGrpSpPr>
          <p:cNvPr id="15" name="グループ化 14">
            <a:extLst>
              <a:ext uri="{FF2B5EF4-FFF2-40B4-BE49-F238E27FC236}">
                <a16:creationId xmlns:a16="http://schemas.microsoft.com/office/drawing/2014/main" id="{F6FC0962-3E95-3F88-57B7-255454D54AC9}"/>
              </a:ext>
            </a:extLst>
          </p:cNvPr>
          <p:cNvGrpSpPr/>
          <p:nvPr/>
        </p:nvGrpSpPr>
        <p:grpSpPr>
          <a:xfrm>
            <a:off x="2094514" y="1603631"/>
            <a:ext cx="5892145" cy="1402111"/>
            <a:chOff x="2214090" y="1751341"/>
            <a:chExt cx="5892145" cy="1402111"/>
          </a:xfrm>
        </p:grpSpPr>
        <p:sp>
          <p:nvSpPr>
            <p:cNvPr id="22" name="テキスト ボックス 21">
              <a:extLst>
                <a:ext uri="{FF2B5EF4-FFF2-40B4-BE49-F238E27FC236}">
                  <a16:creationId xmlns:a16="http://schemas.microsoft.com/office/drawing/2014/main" id="{AC7B5A6B-9A7D-D096-C802-E5B7C7F35512}"/>
                </a:ext>
              </a:extLst>
            </p:cNvPr>
            <p:cNvSpPr txBox="1"/>
            <p:nvPr/>
          </p:nvSpPr>
          <p:spPr>
            <a:xfrm>
              <a:off x="2214090" y="1989670"/>
              <a:ext cx="202873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kern="100">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顧客</a:t>
              </a:r>
              <a:r>
                <a:rPr lang="ja-JP" altLang="ja-JP" sz="1400" b="1" kern="10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管理アプリ</a:t>
              </a:r>
              <a:r>
                <a:rPr lang="en-US" altLang="ja-JP" sz="1400" b="1" kern="100">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 </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20" name="テキスト ボックス 19">
              <a:extLst>
                <a:ext uri="{FF2B5EF4-FFF2-40B4-BE49-F238E27FC236}">
                  <a16:creationId xmlns:a16="http://schemas.microsoft.com/office/drawing/2014/main" id="{9EB9F8F2-019C-3DCB-EA9C-2BFF3CD193A3}"/>
                </a:ext>
              </a:extLst>
            </p:cNvPr>
            <p:cNvSpPr txBox="1"/>
            <p:nvPr/>
          </p:nvSpPr>
          <p:spPr>
            <a:xfrm>
              <a:off x="4318969" y="2011988"/>
              <a:ext cx="3453431" cy="307777"/>
            </a:xfrm>
            <a:prstGeom prst="rect">
              <a:avLst/>
            </a:prstGeom>
            <a:noFill/>
          </p:spPr>
          <p:txBody>
            <a:bodyPr wrap="square">
              <a:spAutoFit/>
            </a:bodyPr>
            <a:lstStyle/>
            <a:p>
              <a:pPr>
                <a:buNone/>
              </a:pPr>
              <a:r>
                <a:rPr lang="ja-JP" altLang="en-US" sz="1400" b="1">
                  <a:latin typeface="游ゴシック" panose="020B0400000000000000" pitchFamily="50" charset="-128"/>
                  <a:ea typeface="游ゴシック" panose="020B0400000000000000" pitchFamily="50" charset="-128"/>
                  <a:cs typeface="Times New Roman" panose="02020603050405020304" pitchFamily="18" charset="0"/>
                </a:rPr>
                <a:t>→ </a:t>
              </a:r>
              <a:r>
                <a:rPr lang="ja-JP" altLang="ja-JP" sz="1400" b="1">
                  <a:latin typeface="游ゴシック" panose="020B0400000000000000" pitchFamily="50" charset="-128"/>
                  <a:ea typeface="游ゴシック" panose="020B0400000000000000" pitchFamily="50" charset="-128"/>
                </a:rPr>
                <a:t>顧客</a:t>
              </a:r>
              <a:r>
                <a:rPr lang="ja-JP" altLang="en-US" sz="1400" b="1">
                  <a:latin typeface="游ゴシック" panose="020B0400000000000000" pitchFamily="50" charset="-128"/>
                  <a:ea typeface="游ゴシック" panose="020B0400000000000000" pitchFamily="50" charset="-128"/>
                </a:rPr>
                <a:t>情報の</a:t>
              </a:r>
              <a:r>
                <a:rPr lang="ja-JP" altLang="ja-JP" sz="1400" b="1">
                  <a:latin typeface="游ゴシック" panose="020B0400000000000000" pitchFamily="50" charset="-128"/>
                  <a:ea typeface="游ゴシック" panose="020B0400000000000000" pitchFamily="50" charset="-128"/>
                </a:rPr>
                <a:t>管理</a:t>
              </a:r>
              <a:endParaRPr lang="ja-JP" altLang="ja-JP" sz="1400" b="1" kern="100">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pic>
          <p:nvPicPr>
            <p:cNvPr id="14" name="図 13" descr="人, テーブル, 屋内, 座る が含まれている画像&#10;&#10;AI 生成コンテンツは誤りを含む可能性があります。">
              <a:extLst>
                <a:ext uri="{FF2B5EF4-FFF2-40B4-BE49-F238E27FC236}">
                  <a16:creationId xmlns:a16="http://schemas.microsoft.com/office/drawing/2014/main" id="{8EB1A9CE-ADAB-CD23-C59D-F060C3BF5173}"/>
                </a:ext>
              </a:extLst>
            </p:cNvPr>
            <p:cNvPicPr>
              <a:picLocks noChangeAspect="1"/>
            </p:cNvPicPr>
            <p:nvPr/>
          </p:nvPicPr>
          <p:blipFill>
            <a:blip r:embed="rId5"/>
            <a:stretch>
              <a:fillRect/>
            </a:stretch>
          </p:blipFill>
          <p:spPr>
            <a:xfrm>
              <a:off x="6003069" y="1751341"/>
              <a:ext cx="2103166" cy="1402111"/>
            </a:xfrm>
            <a:prstGeom prst="rect">
              <a:avLst/>
            </a:prstGeom>
          </p:spPr>
        </p:pic>
      </p:grpSp>
      <p:sp>
        <p:nvSpPr>
          <p:cNvPr id="23" name="テキスト ボックス 22">
            <a:extLst>
              <a:ext uri="{FF2B5EF4-FFF2-40B4-BE49-F238E27FC236}">
                <a16:creationId xmlns:a16="http://schemas.microsoft.com/office/drawing/2014/main" id="{85210122-F6F1-D67A-0E52-ADE9FAB15B82}"/>
              </a:ext>
            </a:extLst>
          </p:cNvPr>
          <p:cNvSpPr txBox="1"/>
          <p:nvPr/>
        </p:nvSpPr>
        <p:spPr>
          <a:xfrm>
            <a:off x="1254105" y="4127871"/>
            <a:ext cx="6646232" cy="646331"/>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ja-JP" altLang="ja-JP" b="1">
                <a:solidFill>
                  <a:schemeClr val="tx1"/>
                </a:solidFill>
                <a:latin typeface="游ゴシック" panose="020B0400000000000000" pitchFamily="50" charset="-128"/>
                <a:ea typeface="游ゴシック" panose="020B0400000000000000" pitchFamily="50" charset="-128"/>
              </a:rPr>
              <a:t>デモンストレーションは以上となります。</a:t>
            </a:r>
            <a:endParaRPr lang="en-US" altLang="ja-JP" b="1">
              <a:solidFill>
                <a:schemeClr val="tx1"/>
              </a:solidFill>
              <a:latin typeface="游ゴシック" panose="020B0400000000000000" pitchFamily="50" charset="-128"/>
              <a:ea typeface="游ゴシック" panose="020B0400000000000000" pitchFamily="50" charset="-128"/>
            </a:endParaRPr>
          </a:p>
          <a:p>
            <a:pPr algn="ctr"/>
            <a:r>
              <a:rPr lang="ja-JP" altLang="ja-JP" b="1">
                <a:solidFill>
                  <a:schemeClr val="tx1"/>
                </a:solidFill>
                <a:latin typeface="游ゴシック" panose="020B0400000000000000" pitchFamily="50" charset="-128"/>
                <a:ea typeface="游ゴシック" panose="020B0400000000000000" pitchFamily="50" charset="-128"/>
              </a:rPr>
              <a:t>ご清聴ありがとうございました</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C9422FC1-6ADE-893D-3924-E72985BFA1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7D19EF53-D777-946D-52CF-F1B5C76BB329}"/>
              </a:ext>
            </a:extLst>
          </p:cNvPr>
          <p:cNvGrpSpPr/>
          <p:nvPr/>
        </p:nvGrpSpPr>
        <p:grpSpPr>
          <a:xfrm>
            <a:off x="2094514" y="2126845"/>
            <a:ext cx="6285055" cy="1402111"/>
            <a:chOff x="2094514" y="2126845"/>
            <a:chExt cx="6285055" cy="1402111"/>
          </a:xfrm>
        </p:grpSpPr>
        <p:grpSp>
          <p:nvGrpSpPr>
            <p:cNvPr id="21" name="グループ化 20">
              <a:extLst>
                <a:ext uri="{FF2B5EF4-FFF2-40B4-BE49-F238E27FC236}">
                  <a16:creationId xmlns:a16="http://schemas.microsoft.com/office/drawing/2014/main" id="{2C679407-E2AC-9346-B84C-EC1885B347B1}"/>
                </a:ext>
              </a:extLst>
            </p:cNvPr>
            <p:cNvGrpSpPr/>
            <p:nvPr/>
          </p:nvGrpSpPr>
          <p:grpSpPr>
            <a:xfrm>
              <a:off x="2094514" y="3063459"/>
              <a:ext cx="4891879" cy="350226"/>
              <a:chOff x="2214090" y="3211169"/>
              <a:chExt cx="4891879" cy="350226"/>
            </a:xfrm>
          </p:grpSpPr>
          <p:sp>
            <p:nvSpPr>
              <p:cNvPr id="18" name="テキスト ボックス 17">
                <a:extLst>
                  <a:ext uri="{FF2B5EF4-FFF2-40B4-BE49-F238E27FC236}">
                    <a16:creationId xmlns:a16="http://schemas.microsoft.com/office/drawing/2014/main" id="{7B72525E-7C08-F536-C2FA-64A7725C81EA}"/>
                  </a:ext>
                </a:extLst>
              </p:cNvPr>
              <p:cNvSpPr txBox="1"/>
              <p:nvPr/>
            </p:nvSpPr>
            <p:spPr>
              <a:xfrm>
                <a:off x="2214090" y="3211169"/>
                <a:ext cx="2040003" cy="307777"/>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lang="ja-JP" altLang="en-US" sz="1400" b="1">
                    <a:solidFill>
                      <a:schemeClr val="tx1"/>
                    </a:solidFill>
                    <a:latin typeface="游ゴシック" panose="020B0400000000000000" pitchFamily="50" charset="-128"/>
                    <a:ea typeface="游ゴシック" panose="020B0400000000000000" pitchFamily="50" charset="-128"/>
                    <a:cs typeface="Times New Roman" panose="02020603050405020304" pitchFamily="18" charset="0"/>
                  </a:rPr>
                  <a:t>シフト管理</a:t>
                </a:r>
                <a:r>
                  <a:rPr lang="ja-JP" altLang="ja-JP" sz="1400" b="1">
                    <a:solidFill>
                      <a:schemeClr val="tx1"/>
                    </a:solidFill>
                    <a:effectLst/>
                    <a:latin typeface="游ゴシック" panose="020B0400000000000000" pitchFamily="50" charset="-128"/>
                    <a:ea typeface="游ゴシック" panose="020B0400000000000000" pitchFamily="50" charset="-128"/>
                    <a:cs typeface="Times New Roman" panose="02020603050405020304" pitchFamily="18" charset="0"/>
                  </a:rPr>
                  <a:t>アプリ</a:t>
                </a:r>
                <a:endParaRPr lang="ja-JP" altLang="en-US" sz="1400" b="1">
                  <a:solidFill>
                    <a:schemeClr val="tx1"/>
                  </a:solidFill>
                  <a:latin typeface="游ゴシック" panose="020B0400000000000000" pitchFamily="50" charset="-128"/>
                  <a:ea typeface="游ゴシック" panose="020B0400000000000000" pitchFamily="50" charset="-128"/>
                </a:endParaRPr>
              </a:p>
            </p:txBody>
          </p:sp>
          <p:sp>
            <p:nvSpPr>
              <p:cNvPr id="29" name="テキスト ボックス 28">
                <a:extLst>
                  <a:ext uri="{FF2B5EF4-FFF2-40B4-BE49-F238E27FC236}">
                    <a16:creationId xmlns:a16="http://schemas.microsoft.com/office/drawing/2014/main" id="{3450A0BE-F2CA-8682-BA3B-8D8A1301D561}"/>
                  </a:ext>
                </a:extLst>
              </p:cNvPr>
              <p:cNvSpPr txBox="1"/>
              <p:nvPr/>
            </p:nvSpPr>
            <p:spPr>
              <a:xfrm>
                <a:off x="4341829" y="3253618"/>
                <a:ext cx="2764140" cy="307777"/>
              </a:xfrm>
              <a:prstGeom prst="rect">
                <a:avLst/>
              </a:prstGeom>
              <a:noFill/>
            </p:spPr>
            <p:txBody>
              <a:bodyPr wrap="square" rtlCol="0">
                <a:spAutoFit/>
              </a:bodyPr>
              <a:lstStyle/>
              <a:p>
                <a:r>
                  <a:rPr lang="ja-JP" altLang="en-US" sz="1400" b="1">
                    <a:latin typeface="游ゴシック" panose="020B0400000000000000" pitchFamily="50" charset="-128"/>
                    <a:ea typeface="游ゴシック" panose="020B0400000000000000" pitchFamily="50" charset="-128"/>
                  </a:rPr>
                  <a:t>→　シフトの確認</a:t>
                </a:r>
                <a:endParaRPr lang="ja-JP" altLang="ja-JP" sz="1400" b="1" kern="100">
                  <a:latin typeface="游ゴシック" panose="020B0400000000000000" pitchFamily="50" charset="-128"/>
                  <a:ea typeface="游ゴシック" panose="020B0400000000000000" pitchFamily="50" charset="-128"/>
                  <a:cs typeface="Times New Roman" panose="02020603050405020304" pitchFamily="18" charset="0"/>
                </a:endParaRPr>
              </a:p>
            </p:txBody>
          </p:sp>
        </p:grpSp>
        <p:pic>
          <p:nvPicPr>
            <p:cNvPr id="7" name="図 6" descr="食品, テーブル が含まれている画像&#10;&#10;AI 生成コンテンツは誤りを含む可能性があります。">
              <a:extLst>
                <a:ext uri="{FF2B5EF4-FFF2-40B4-BE49-F238E27FC236}">
                  <a16:creationId xmlns:a16="http://schemas.microsoft.com/office/drawing/2014/main" id="{93458B9C-3276-6E6E-F491-C7E31448F81D}"/>
                </a:ext>
              </a:extLst>
            </p:cNvPr>
            <p:cNvPicPr>
              <a:picLocks noChangeAspect="1"/>
            </p:cNvPicPr>
            <p:nvPr/>
          </p:nvPicPr>
          <p:blipFill>
            <a:blip r:embed="rId7"/>
            <a:stretch>
              <a:fillRect/>
            </a:stretch>
          </p:blipFill>
          <p:spPr>
            <a:xfrm>
              <a:off x="6279196" y="2126845"/>
              <a:ext cx="2100373" cy="1402111"/>
            </a:xfrm>
            <a:prstGeom prst="rect">
              <a:avLst/>
            </a:prstGeom>
          </p:spPr>
        </p:pic>
      </p:grpSp>
    </p:spTree>
    <p:extLst>
      <p:ext uri="{BB962C8B-B14F-4D97-AF65-F5344CB8AC3E}">
        <p14:creationId xmlns:p14="http://schemas.microsoft.com/office/powerpoint/2010/main" val="941830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fade">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3" grpId="0"/>
      <p:bldP spid="2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D258738-9314-7361-CF81-3CA47F70A377}"/>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5B01140E-0901-E916-55FE-B823F7621DAA}"/>
              </a:ext>
            </a:extLst>
          </p:cNvPr>
          <p:cNvSpPr>
            <a:spLocks noGrp="1"/>
          </p:cNvSpPr>
          <p:nvPr>
            <p:ph type="title"/>
          </p:nvPr>
        </p:nvSpPr>
        <p:spPr>
          <a:xfrm>
            <a:off x="1437910" y="718663"/>
            <a:ext cx="6282139" cy="581826"/>
          </a:xfrm>
        </p:spPr>
        <p:txBody>
          <a:bodyPr/>
          <a:lstStyle/>
          <a:p>
            <a:r>
              <a:rPr lang="ja-JP" altLang="en-US" sz="1800" b="1">
                <a:latin typeface="游ゴシック" panose="020B0400000000000000" pitchFamily="50" charset="-128"/>
                <a:ea typeface="游ゴシック" panose="020B0400000000000000" pitchFamily="50" charset="-128"/>
              </a:rPr>
              <a:t>デモシナリオ</a:t>
            </a:r>
          </a:p>
        </p:txBody>
      </p:sp>
      <p:sp>
        <p:nvSpPr>
          <p:cNvPr id="2" name="スライド番号プレースホルダー 1">
            <a:extLst>
              <a:ext uri="{FF2B5EF4-FFF2-40B4-BE49-F238E27FC236}">
                <a16:creationId xmlns:a16="http://schemas.microsoft.com/office/drawing/2014/main" id="{87791FA2-AED1-9A03-1956-0FC809B67FE8}"/>
              </a:ext>
            </a:extLst>
          </p:cNvPr>
          <p:cNvSpPr>
            <a:spLocks noGrp="1"/>
          </p:cNvSpPr>
          <p:nvPr>
            <p:ph type="sldNum" sz="quarter" idx="4"/>
          </p:nvPr>
        </p:nvSpPr>
        <p:spPr/>
        <p:txBody>
          <a:bodyPr/>
          <a:lstStyle/>
          <a:p>
            <a:fld id="{826ED362-CBD0-1944-A034-AEAF02C224DA}" type="slidenum">
              <a:rPr lang="ja-JP" altLang="en-US" smtClean="0"/>
              <a:pPr/>
              <a:t>2</a:t>
            </a:fld>
            <a:endParaRPr lang="ja-JP" altLang="en-US"/>
          </a:p>
        </p:txBody>
      </p:sp>
      <p:pic>
        <p:nvPicPr>
          <p:cNvPr id="9" name="Picture 2">
            <a:extLst>
              <a:ext uri="{FF2B5EF4-FFF2-40B4-BE49-F238E27FC236}">
                <a16:creationId xmlns:a16="http://schemas.microsoft.com/office/drawing/2014/main" id="{00B4381A-C810-AA2D-6114-8AE26F6C14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8" name="テキスト ボックス 27">
            <a:extLst>
              <a:ext uri="{FF2B5EF4-FFF2-40B4-BE49-F238E27FC236}">
                <a16:creationId xmlns:a16="http://schemas.microsoft.com/office/drawing/2014/main" id="{26E778A5-9B6C-2461-0D2F-457A8E7754C3}"/>
              </a:ext>
            </a:extLst>
          </p:cNvPr>
          <p:cNvSpPr txBox="1"/>
          <p:nvPr/>
        </p:nvSpPr>
        <p:spPr>
          <a:xfrm>
            <a:off x="457201" y="1380382"/>
            <a:ext cx="8145838" cy="523220"/>
          </a:xfrm>
          <a:prstGeom prst="rect">
            <a:avLst/>
          </a:prstGeom>
          <a:noFill/>
        </p:spPr>
        <p:txBody>
          <a:bodyPr wrap="square">
            <a:spAutoFit/>
          </a:bodyPr>
          <a:lstStyle/>
          <a:p>
            <a:r>
              <a:rPr lang="ja-JP" altLang="ja-JP" sz="1400" b="1">
                <a:latin typeface="游ゴシック" panose="020B0400000000000000" pitchFamily="50" charset="-128"/>
                <a:ea typeface="游ゴシック" panose="020B0400000000000000" pitchFamily="50" charset="-128"/>
              </a:rPr>
              <a:t>「予約受付」「顧客情報確認」「シフト管理」という一連の業務フローを、</a:t>
            </a:r>
            <a:r>
              <a:rPr lang="en-US" altLang="ja-JP" sz="1400" b="1">
                <a:latin typeface="游ゴシック" panose="020B0400000000000000" pitchFamily="50" charset="-128"/>
                <a:ea typeface="游ゴシック" panose="020B0400000000000000" pitchFamily="50" charset="-128"/>
              </a:rPr>
              <a:t>kintone</a:t>
            </a:r>
            <a:r>
              <a:rPr lang="ja-JP" altLang="ja-JP" sz="1400" b="1">
                <a:latin typeface="游ゴシック" panose="020B0400000000000000" pitchFamily="50" charset="-128"/>
                <a:ea typeface="游ゴシック" panose="020B0400000000000000" pitchFamily="50" charset="-128"/>
              </a:rPr>
              <a:t>アプリと</a:t>
            </a:r>
            <a:r>
              <a:rPr lang="en-US" altLang="ja-JP" sz="1400" b="1">
                <a:latin typeface="游ゴシック" panose="020B0400000000000000" pitchFamily="50" charset="-128"/>
                <a:ea typeface="游ゴシック" panose="020B0400000000000000" pitchFamily="50" charset="-128"/>
              </a:rPr>
              <a:t>RICOH</a:t>
            </a:r>
            <a:r>
              <a:rPr lang="ja-JP" altLang="ja-JP" sz="1400" b="1">
                <a:latin typeface="游ゴシック" panose="020B0400000000000000" pitchFamily="50" charset="-128"/>
                <a:ea typeface="游ゴシック" panose="020B0400000000000000" pitchFamily="50" charset="-128"/>
              </a:rPr>
              <a:t>無償プラグインでいかにシームレスに、かつ効率的に行えるかを</a:t>
            </a:r>
            <a:r>
              <a:rPr lang="ja-JP" altLang="en-US" sz="1400" b="1">
                <a:latin typeface="游ゴシック" panose="020B0400000000000000" pitchFamily="50" charset="-128"/>
                <a:ea typeface="游ゴシック" panose="020B0400000000000000" pitchFamily="50" charset="-128"/>
              </a:rPr>
              <a:t>ご案内させていただきます</a:t>
            </a:r>
          </a:p>
        </p:txBody>
      </p:sp>
      <p:grpSp>
        <p:nvGrpSpPr>
          <p:cNvPr id="47" name="グループ化 46">
            <a:extLst>
              <a:ext uri="{FF2B5EF4-FFF2-40B4-BE49-F238E27FC236}">
                <a16:creationId xmlns:a16="http://schemas.microsoft.com/office/drawing/2014/main" id="{251366A1-4CD2-D3F1-01DF-EB066E2351DE}"/>
              </a:ext>
            </a:extLst>
          </p:cNvPr>
          <p:cNvGrpSpPr/>
          <p:nvPr/>
        </p:nvGrpSpPr>
        <p:grpSpPr>
          <a:xfrm>
            <a:off x="4696533" y="2349220"/>
            <a:ext cx="1964283" cy="1937577"/>
            <a:chOff x="4696533" y="2349220"/>
            <a:chExt cx="1964283" cy="1937577"/>
          </a:xfrm>
        </p:grpSpPr>
        <p:sp>
          <p:nvSpPr>
            <p:cNvPr id="19" name="テキスト ボックス 18">
              <a:extLst>
                <a:ext uri="{FF2B5EF4-FFF2-40B4-BE49-F238E27FC236}">
                  <a16:creationId xmlns:a16="http://schemas.microsoft.com/office/drawing/2014/main" id="{CEB865EE-AD2B-CAD9-EA84-74CFB4FC4982}"/>
                </a:ext>
              </a:extLst>
            </p:cNvPr>
            <p:cNvSpPr txBox="1"/>
            <p:nvPr/>
          </p:nvSpPr>
          <p:spPr>
            <a:xfrm>
              <a:off x="4751127" y="3825132"/>
              <a:ext cx="1909689" cy="461665"/>
            </a:xfrm>
            <a:prstGeom prst="rect">
              <a:avLst/>
            </a:prstGeom>
            <a:noFill/>
          </p:spPr>
          <p:txBody>
            <a:bodyPr wrap="square">
              <a:spAutoFit/>
            </a:bodyPr>
            <a:lstStyle/>
            <a:p>
              <a:r>
                <a:rPr lang="ja-JP" altLang="ja-JP" sz="1200" b="1">
                  <a:latin typeface="游ゴシック" panose="020B0400000000000000" pitchFamily="50" charset="-128"/>
                  <a:ea typeface="游ゴシック" panose="020B0400000000000000" pitchFamily="50" charset="-128"/>
                </a:rPr>
                <a:t>予約状況に合わせてスタッフのシフトを確認</a:t>
              </a:r>
              <a:endParaRPr lang="ja-JP" altLang="en-US" sz="1200" b="1">
                <a:latin typeface="游ゴシック" panose="020B0400000000000000" pitchFamily="50" charset="-128"/>
                <a:ea typeface="游ゴシック" panose="020B0400000000000000" pitchFamily="50" charset="-128"/>
              </a:endParaRPr>
            </a:p>
          </p:txBody>
        </p:sp>
        <p:pic>
          <p:nvPicPr>
            <p:cNvPr id="35" name="図 34" descr="キッチンで作業をしている男性&#10;&#10;AI 生成コンテンツは誤りを含む可能性があります。">
              <a:extLst>
                <a:ext uri="{FF2B5EF4-FFF2-40B4-BE49-F238E27FC236}">
                  <a16:creationId xmlns:a16="http://schemas.microsoft.com/office/drawing/2014/main" id="{761BC1F7-F1F4-6E4E-14F1-5F2A87E2EFB8}"/>
                </a:ext>
              </a:extLst>
            </p:cNvPr>
            <p:cNvPicPr>
              <a:picLocks noChangeAspect="1"/>
            </p:cNvPicPr>
            <p:nvPr/>
          </p:nvPicPr>
          <p:blipFill>
            <a:blip r:embed="rId4"/>
            <a:stretch>
              <a:fillRect/>
            </a:stretch>
          </p:blipFill>
          <p:spPr>
            <a:xfrm>
              <a:off x="4696533" y="2349220"/>
              <a:ext cx="1964283" cy="1309522"/>
            </a:xfrm>
            <a:prstGeom prst="rect">
              <a:avLst/>
            </a:prstGeom>
          </p:spPr>
        </p:pic>
      </p:grpSp>
      <p:grpSp>
        <p:nvGrpSpPr>
          <p:cNvPr id="48" name="グループ化 47">
            <a:extLst>
              <a:ext uri="{FF2B5EF4-FFF2-40B4-BE49-F238E27FC236}">
                <a16:creationId xmlns:a16="http://schemas.microsoft.com/office/drawing/2014/main" id="{0034C2ED-9E2F-6631-57E7-775A4B47BB10}"/>
              </a:ext>
            </a:extLst>
          </p:cNvPr>
          <p:cNvGrpSpPr/>
          <p:nvPr/>
        </p:nvGrpSpPr>
        <p:grpSpPr>
          <a:xfrm>
            <a:off x="6958876" y="2504893"/>
            <a:ext cx="1644162" cy="1689570"/>
            <a:chOff x="6958876" y="2504893"/>
            <a:chExt cx="1644162" cy="1689570"/>
          </a:xfrm>
        </p:grpSpPr>
        <p:sp>
          <p:nvSpPr>
            <p:cNvPr id="23" name="テキスト ボックス 22">
              <a:extLst>
                <a:ext uri="{FF2B5EF4-FFF2-40B4-BE49-F238E27FC236}">
                  <a16:creationId xmlns:a16="http://schemas.microsoft.com/office/drawing/2014/main" id="{406ECE86-2CE3-C09B-6640-E46917A35852}"/>
                </a:ext>
              </a:extLst>
            </p:cNvPr>
            <p:cNvSpPr txBox="1"/>
            <p:nvPr/>
          </p:nvSpPr>
          <p:spPr>
            <a:xfrm>
              <a:off x="6958876" y="3732798"/>
              <a:ext cx="1644162" cy="461665"/>
            </a:xfrm>
            <a:prstGeom prst="rect">
              <a:avLst/>
            </a:prstGeom>
            <a:noFill/>
          </p:spPr>
          <p:txBody>
            <a:bodyPr wrap="square">
              <a:spAutoFit/>
            </a:bodyPr>
            <a:lstStyle/>
            <a:p>
              <a:r>
                <a:rPr lang="ja-JP" altLang="ja-JP" sz="1200" b="1">
                  <a:latin typeface="游ゴシック" panose="020B0400000000000000" pitchFamily="50" charset="-128"/>
                  <a:ea typeface="游ゴシック" panose="020B0400000000000000" pitchFamily="50" charset="-128"/>
                </a:rPr>
                <a:t>最後に日々の予約一覧表を出力</a:t>
              </a:r>
              <a:endParaRPr lang="ja-JP" altLang="en-US" sz="1200" b="1">
                <a:latin typeface="游ゴシック" panose="020B0400000000000000" pitchFamily="50" charset="-128"/>
                <a:ea typeface="游ゴシック" panose="020B0400000000000000" pitchFamily="50" charset="-128"/>
              </a:endParaRPr>
            </a:p>
          </p:txBody>
        </p:sp>
        <p:pic>
          <p:nvPicPr>
            <p:cNvPr id="39" name="図 38" descr="モニター画面に映る文字&#10;&#10;AI 生成コンテンツは誤りを含む可能性があります。">
              <a:extLst>
                <a:ext uri="{FF2B5EF4-FFF2-40B4-BE49-F238E27FC236}">
                  <a16:creationId xmlns:a16="http://schemas.microsoft.com/office/drawing/2014/main" id="{4E543F4C-5CFF-E0F8-52B0-30D03B62B9DA}"/>
                </a:ext>
              </a:extLst>
            </p:cNvPr>
            <p:cNvPicPr>
              <a:picLocks noChangeAspect="1"/>
            </p:cNvPicPr>
            <p:nvPr/>
          </p:nvPicPr>
          <p:blipFill>
            <a:blip r:embed="rId5"/>
            <a:stretch>
              <a:fillRect/>
            </a:stretch>
          </p:blipFill>
          <p:spPr>
            <a:xfrm>
              <a:off x="6958876" y="2504893"/>
              <a:ext cx="1499068" cy="945412"/>
            </a:xfrm>
            <a:prstGeom prst="rect">
              <a:avLst/>
            </a:prstGeom>
          </p:spPr>
        </p:pic>
      </p:grpSp>
      <p:pic>
        <p:nvPicPr>
          <p:cNvPr id="5" name="Picture 4">
            <a:extLst>
              <a:ext uri="{FF2B5EF4-FFF2-40B4-BE49-F238E27FC236}">
                <a16:creationId xmlns:a16="http://schemas.microsoft.com/office/drawing/2014/main" id="{AEA9DFDF-A172-E410-3157-BD29419E85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6" name="テキスト ボックス 5">
            <a:extLst>
              <a:ext uri="{FF2B5EF4-FFF2-40B4-BE49-F238E27FC236}">
                <a16:creationId xmlns:a16="http://schemas.microsoft.com/office/drawing/2014/main" id="{48D5345B-822D-D655-BD53-EDBBFB32915C}"/>
              </a:ext>
            </a:extLst>
          </p:cNvPr>
          <p:cNvSpPr txBox="1"/>
          <p:nvPr/>
        </p:nvSpPr>
        <p:spPr>
          <a:xfrm>
            <a:off x="133643" y="1967037"/>
            <a:ext cx="1392702" cy="307777"/>
          </a:xfrm>
          <a:prstGeom prst="rect">
            <a:avLst/>
          </a:prstGeom>
          <a:noFill/>
        </p:spPr>
        <p:txBody>
          <a:bodyPr wrap="square">
            <a:spAutoFit/>
          </a:bodyPr>
          <a:lstStyle/>
          <a:p>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a:t>
            </a:r>
            <a:r>
              <a:rPr lang="ja-JP"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フロー図</a:t>
            </a:r>
            <a:r>
              <a:rPr lang="en-US" altLang="ja-JP" sz="1400" b="1">
                <a:effectLst/>
                <a:latin typeface="游ゴシック" panose="020B0400000000000000" pitchFamily="50" charset="-128"/>
                <a:ea typeface="游ゴシック" panose="020B0400000000000000" pitchFamily="50" charset="-128"/>
                <a:cs typeface="Times New Roman" panose="02020603050405020304" pitchFamily="18" charset="0"/>
              </a:rPr>
              <a:t>】</a:t>
            </a:r>
            <a:endParaRPr lang="ja-JP" altLang="en-US" sz="1400" b="1">
              <a:latin typeface="游ゴシック" panose="020B0400000000000000" pitchFamily="50" charset="-128"/>
              <a:ea typeface="游ゴシック" panose="020B0400000000000000" pitchFamily="50" charset="-128"/>
            </a:endParaRPr>
          </a:p>
        </p:txBody>
      </p:sp>
      <p:grpSp>
        <p:nvGrpSpPr>
          <p:cNvPr id="14" name="グループ化 13">
            <a:extLst>
              <a:ext uri="{FF2B5EF4-FFF2-40B4-BE49-F238E27FC236}">
                <a16:creationId xmlns:a16="http://schemas.microsoft.com/office/drawing/2014/main" id="{40FC308F-6689-3A71-30F8-4D9DEA17D69B}"/>
              </a:ext>
            </a:extLst>
          </p:cNvPr>
          <p:cNvGrpSpPr/>
          <p:nvPr/>
        </p:nvGrpSpPr>
        <p:grpSpPr>
          <a:xfrm>
            <a:off x="243424" y="2305864"/>
            <a:ext cx="1937067" cy="1914114"/>
            <a:chOff x="243424" y="2305864"/>
            <a:chExt cx="1937067" cy="1914114"/>
          </a:xfrm>
        </p:grpSpPr>
        <p:sp>
          <p:nvSpPr>
            <p:cNvPr id="10" name="テキスト ボックス 9">
              <a:extLst>
                <a:ext uri="{FF2B5EF4-FFF2-40B4-BE49-F238E27FC236}">
                  <a16:creationId xmlns:a16="http://schemas.microsoft.com/office/drawing/2014/main" id="{03193039-4530-D4FB-B46B-273C8C8C39C3}"/>
                </a:ext>
              </a:extLst>
            </p:cNvPr>
            <p:cNvSpPr txBox="1"/>
            <p:nvPr/>
          </p:nvSpPr>
          <p:spPr>
            <a:xfrm>
              <a:off x="243424" y="3758313"/>
              <a:ext cx="1909689" cy="461665"/>
            </a:xfrm>
            <a:prstGeom prst="rect">
              <a:avLst/>
            </a:prstGeom>
            <a:noFill/>
          </p:spPr>
          <p:txBody>
            <a:bodyPr wrap="square">
              <a:spAutoFit/>
            </a:bodyPr>
            <a:lstStyle/>
            <a:p>
              <a:r>
                <a:rPr lang="ja-JP" altLang="ja-JP" sz="1200" b="1">
                  <a:latin typeface="游ゴシック" panose="020B0400000000000000" pitchFamily="50" charset="-128"/>
                  <a:ea typeface="游ゴシック" panose="020B0400000000000000" pitchFamily="50" charset="-128"/>
                </a:rPr>
                <a:t>リピーターの「田中様」から電話で予約</a:t>
              </a:r>
              <a:endParaRPr lang="ja-JP" altLang="en-US" sz="1200" b="1">
                <a:latin typeface="游ゴシック" panose="020B0400000000000000" pitchFamily="50" charset="-128"/>
                <a:ea typeface="游ゴシック" panose="020B0400000000000000" pitchFamily="50" charset="-128"/>
              </a:endParaRPr>
            </a:p>
          </p:txBody>
        </p:sp>
        <p:pic>
          <p:nvPicPr>
            <p:cNvPr id="8" name="図 7" descr="スーツを着た男性&#10;&#10;AI 生成コンテンツは誤りを含む可能性があります。">
              <a:extLst>
                <a:ext uri="{FF2B5EF4-FFF2-40B4-BE49-F238E27FC236}">
                  <a16:creationId xmlns:a16="http://schemas.microsoft.com/office/drawing/2014/main" id="{37A88F77-5006-08A7-C789-1ED28C9645E6}"/>
                </a:ext>
              </a:extLst>
            </p:cNvPr>
            <p:cNvPicPr>
              <a:picLocks noChangeAspect="1"/>
            </p:cNvPicPr>
            <p:nvPr/>
          </p:nvPicPr>
          <p:blipFill>
            <a:blip r:embed="rId7"/>
            <a:stretch>
              <a:fillRect/>
            </a:stretch>
          </p:blipFill>
          <p:spPr>
            <a:xfrm>
              <a:off x="243424" y="2305864"/>
              <a:ext cx="1937067" cy="1291446"/>
            </a:xfrm>
            <a:prstGeom prst="rect">
              <a:avLst/>
            </a:prstGeom>
          </p:spPr>
        </p:pic>
      </p:grpSp>
      <p:grpSp>
        <p:nvGrpSpPr>
          <p:cNvPr id="13" name="グループ化 12">
            <a:extLst>
              <a:ext uri="{FF2B5EF4-FFF2-40B4-BE49-F238E27FC236}">
                <a16:creationId xmlns:a16="http://schemas.microsoft.com/office/drawing/2014/main" id="{35F0A488-D1E7-533D-D148-56EF10A36EF2}"/>
              </a:ext>
            </a:extLst>
          </p:cNvPr>
          <p:cNvGrpSpPr/>
          <p:nvPr/>
        </p:nvGrpSpPr>
        <p:grpSpPr>
          <a:xfrm>
            <a:off x="2478551" y="2317398"/>
            <a:ext cx="2050365" cy="1934965"/>
            <a:chOff x="2478551" y="2317398"/>
            <a:chExt cx="2050365" cy="1934965"/>
          </a:xfrm>
        </p:grpSpPr>
        <p:sp>
          <p:nvSpPr>
            <p:cNvPr id="15" name="テキスト ボックス 14">
              <a:extLst>
                <a:ext uri="{FF2B5EF4-FFF2-40B4-BE49-F238E27FC236}">
                  <a16:creationId xmlns:a16="http://schemas.microsoft.com/office/drawing/2014/main" id="{B1B4161F-CAE5-845F-623F-5221C6CE6196}"/>
                </a:ext>
              </a:extLst>
            </p:cNvPr>
            <p:cNvSpPr txBox="1"/>
            <p:nvPr/>
          </p:nvSpPr>
          <p:spPr>
            <a:xfrm>
              <a:off x="2478551" y="3790698"/>
              <a:ext cx="2050365" cy="461665"/>
            </a:xfrm>
            <a:prstGeom prst="rect">
              <a:avLst/>
            </a:prstGeom>
            <a:noFill/>
          </p:spPr>
          <p:txBody>
            <a:bodyPr wrap="square">
              <a:spAutoFit/>
            </a:bodyPr>
            <a:lstStyle/>
            <a:p>
              <a:r>
                <a:rPr lang="ja-JP" altLang="ja-JP" sz="1200" b="1">
                  <a:latin typeface="游ゴシック" panose="020B0400000000000000" pitchFamily="50" charset="-128"/>
                  <a:ea typeface="游ゴシック" panose="020B0400000000000000" pitchFamily="50" charset="-128"/>
                </a:rPr>
                <a:t>過去の顧客情報を確認しながら予約を登録</a:t>
              </a:r>
              <a:endParaRPr lang="ja-JP" altLang="en-US" sz="1200" b="1">
                <a:latin typeface="游ゴシック" panose="020B0400000000000000" pitchFamily="50" charset="-128"/>
                <a:ea typeface="游ゴシック" panose="020B0400000000000000" pitchFamily="50" charset="-128"/>
              </a:endParaRPr>
            </a:p>
          </p:txBody>
        </p:sp>
        <p:pic>
          <p:nvPicPr>
            <p:cNvPr id="12" name="図 11">
              <a:extLst>
                <a:ext uri="{FF2B5EF4-FFF2-40B4-BE49-F238E27FC236}">
                  <a16:creationId xmlns:a16="http://schemas.microsoft.com/office/drawing/2014/main" id="{4C488FFB-D9DC-E8D7-C22B-0CBA01FBDA94}"/>
                </a:ext>
              </a:extLst>
            </p:cNvPr>
            <p:cNvPicPr>
              <a:picLocks noChangeAspect="1"/>
            </p:cNvPicPr>
            <p:nvPr/>
          </p:nvPicPr>
          <p:blipFill>
            <a:blip r:embed="rId8"/>
            <a:stretch>
              <a:fillRect/>
            </a:stretch>
          </p:blipFill>
          <p:spPr>
            <a:xfrm>
              <a:off x="2543174" y="2317398"/>
              <a:ext cx="1904294" cy="1269530"/>
            </a:xfrm>
            <a:prstGeom prst="rect">
              <a:avLst/>
            </a:prstGeom>
          </p:spPr>
        </p:pic>
      </p:grpSp>
    </p:spTree>
    <p:extLst>
      <p:ext uri="{BB962C8B-B14F-4D97-AF65-F5344CB8AC3E}">
        <p14:creationId xmlns:p14="http://schemas.microsoft.com/office/powerpoint/2010/main" val="2327053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8"/>
                                        </p:tgtEl>
                                        <p:attrNameLst>
                                          <p:attrName>style.visibility</p:attrName>
                                        </p:attrNameLst>
                                      </p:cBhvr>
                                      <p:to>
                                        <p:strVal val="visible"/>
                                      </p:to>
                                    </p:set>
                                    <p:animEffect transition="in" filter="fade">
                                      <p:cBhvr>
                                        <p:cTn id="32"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9B8E3D-8E09-D312-9D05-9564BCCC64D7}"/>
              </a:ext>
            </a:extLst>
          </p:cNvPr>
          <p:cNvSpPr>
            <a:spLocks noGrp="1"/>
          </p:cNvSpPr>
          <p:nvPr>
            <p:ph type="title"/>
          </p:nvPr>
        </p:nvSpPr>
        <p:spPr>
          <a:xfrm>
            <a:off x="1416970" y="716737"/>
            <a:ext cx="6317039" cy="581826"/>
          </a:xfrm>
        </p:spPr>
        <p:txBody>
          <a:bodyPr/>
          <a:lstStyle/>
          <a:p>
            <a:r>
              <a:rPr lang="en-US" altLang="ja-JP" sz="1800" b="1">
                <a:latin typeface="游ゴシック" panose="020B0400000000000000" pitchFamily="50" charset="-128"/>
                <a:ea typeface="游ゴシック" panose="020B0400000000000000" pitchFamily="50" charset="-128"/>
              </a:rPr>
              <a:t>kintone</a:t>
            </a:r>
            <a:r>
              <a:rPr lang="ja-JP" altLang="ja-JP" sz="1800" b="1">
                <a:latin typeface="游ゴシック" panose="020B0400000000000000" pitchFamily="50" charset="-128"/>
                <a:ea typeface="游ゴシック" panose="020B0400000000000000" pitchFamily="50" charset="-128"/>
              </a:rPr>
              <a:t>ポータル画面</a:t>
            </a:r>
            <a:endParaRPr kumimoji="1" lang="ja-JP" altLang="en-US" sz="1800" b="1">
              <a:latin typeface="游ゴシック" panose="020B0400000000000000" pitchFamily="50" charset="-128"/>
              <a:ea typeface="游ゴシック" panose="020B0400000000000000" pitchFamily="50" charset="-128"/>
            </a:endParaRPr>
          </a:p>
        </p:txBody>
      </p:sp>
      <p:sp>
        <p:nvSpPr>
          <p:cNvPr id="4" name="スライド番号プレースホルダー 3">
            <a:extLst>
              <a:ext uri="{FF2B5EF4-FFF2-40B4-BE49-F238E27FC236}">
                <a16:creationId xmlns:a16="http://schemas.microsoft.com/office/drawing/2014/main" id="{56AAFE9C-3136-B37C-E0FB-EE7202D1485F}"/>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3</a:t>
            </a:fld>
            <a:endParaRPr lang="ja-JP" altLang="en-US">
              <a:latin typeface="メイリオ" panose="020B0604030504040204" pitchFamily="50" charset="-128"/>
              <a:ea typeface="メイリオ" panose="020B0604030504040204" pitchFamily="50" charset="-128"/>
            </a:endParaRPr>
          </a:p>
        </p:txBody>
      </p:sp>
      <p:pic>
        <p:nvPicPr>
          <p:cNvPr id="3" name="Picture 2">
            <a:extLst>
              <a:ext uri="{FF2B5EF4-FFF2-40B4-BE49-F238E27FC236}">
                <a16:creationId xmlns:a16="http://schemas.microsoft.com/office/drawing/2014/main" id="{B7E85B04-79FD-6B02-D295-E2D62FF9C3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80C11EF6-8207-41DA-EA1D-F59B10592D9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7" name="図 6">
            <a:extLst>
              <a:ext uri="{FF2B5EF4-FFF2-40B4-BE49-F238E27FC236}">
                <a16:creationId xmlns:a16="http://schemas.microsoft.com/office/drawing/2014/main" id="{3F63AFB4-423E-B2FC-F096-EACCEAD8988F}"/>
              </a:ext>
            </a:extLst>
          </p:cNvPr>
          <p:cNvPicPr>
            <a:picLocks noChangeAspect="1"/>
          </p:cNvPicPr>
          <p:nvPr/>
        </p:nvPicPr>
        <p:blipFill>
          <a:blip r:embed="rId5"/>
          <a:stretch>
            <a:fillRect/>
          </a:stretch>
        </p:blipFill>
        <p:spPr>
          <a:xfrm>
            <a:off x="1525163" y="1446655"/>
            <a:ext cx="6093673" cy="3252406"/>
          </a:xfrm>
          <a:prstGeom prst="rect">
            <a:avLst/>
          </a:prstGeom>
        </p:spPr>
      </p:pic>
      <p:grpSp>
        <p:nvGrpSpPr>
          <p:cNvPr id="12" name="グループ化 11">
            <a:extLst>
              <a:ext uri="{FF2B5EF4-FFF2-40B4-BE49-F238E27FC236}">
                <a16:creationId xmlns:a16="http://schemas.microsoft.com/office/drawing/2014/main" id="{6AE33C39-22FE-6B31-6548-59097EC4A11F}"/>
              </a:ext>
            </a:extLst>
          </p:cNvPr>
          <p:cNvGrpSpPr/>
          <p:nvPr/>
        </p:nvGrpSpPr>
        <p:grpSpPr>
          <a:xfrm>
            <a:off x="2737174" y="2124106"/>
            <a:ext cx="3397425" cy="1718097"/>
            <a:chOff x="2737174" y="2124106"/>
            <a:chExt cx="3397425" cy="1718097"/>
          </a:xfrm>
        </p:grpSpPr>
        <p:pic>
          <p:nvPicPr>
            <p:cNvPr id="9" name="図 8">
              <a:extLst>
                <a:ext uri="{FF2B5EF4-FFF2-40B4-BE49-F238E27FC236}">
                  <a16:creationId xmlns:a16="http://schemas.microsoft.com/office/drawing/2014/main" id="{3023AF48-8242-F1CF-D999-D7BF6D3F97EE}"/>
                </a:ext>
              </a:extLst>
            </p:cNvPr>
            <p:cNvPicPr>
              <a:picLocks noChangeAspect="1"/>
            </p:cNvPicPr>
            <p:nvPr/>
          </p:nvPicPr>
          <p:blipFill>
            <a:blip r:embed="rId6"/>
            <a:stretch>
              <a:fillRect/>
            </a:stretch>
          </p:blipFill>
          <p:spPr>
            <a:xfrm>
              <a:off x="2737174" y="2445131"/>
              <a:ext cx="3397425" cy="1397072"/>
            </a:xfrm>
            <a:prstGeom prst="rect">
              <a:avLst/>
            </a:prstGeom>
          </p:spPr>
          <p:style>
            <a:lnRef idx="2">
              <a:schemeClr val="dk1"/>
            </a:lnRef>
            <a:fillRef idx="1">
              <a:schemeClr val="lt1"/>
            </a:fillRef>
            <a:effectRef idx="0">
              <a:schemeClr val="dk1"/>
            </a:effectRef>
            <a:fontRef idx="minor">
              <a:schemeClr val="dk1"/>
            </a:fontRef>
          </p:style>
        </p:pic>
        <p:sp>
          <p:nvSpPr>
            <p:cNvPr id="11" name="テキスト ボックス 10">
              <a:extLst>
                <a:ext uri="{FF2B5EF4-FFF2-40B4-BE49-F238E27FC236}">
                  <a16:creationId xmlns:a16="http://schemas.microsoft.com/office/drawing/2014/main" id="{E7AA45C8-7937-7683-83A4-491475E537FE}"/>
                </a:ext>
              </a:extLst>
            </p:cNvPr>
            <p:cNvSpPr txBox="1"/>
            <p:nvPr/>
          </p:nvSpPr>
          <p:spPr>
            <a:xfrm>
              <a:off x="2737174" y="2124106"/>
              <a:ext cx="1082348" cy="307777"/>
            </a:xfrm>
            <a:prstGeom prst="rect">
              <a:avLst/>
            </a:prstGeom>
            <a:noFill/>
          </p:spPr>
          <p:txBody>
            <a:bodyPr wrap="none" rtlCol="0">
              <a:spAutoFit/>
            </a:bodyPr>
            <a:lstStyle/>
            <a:p>
              <a:r>
                <a:rPr kumimoji="1" lang="ja-JP" altLang="en-US" sz="1400" b="1">
                  <a:latin typeface="游ゴシック" panose="020B0400000000000000" pitchFamily="50" charset="-128"/>
                  <a:ea typeface="游ゴシック" panose="020B0400000000000000" pitchFamily="50" charset="-128"/>
                </a:rPr>
                <a:t>アプリ一覧</a:t>
              </a:r>
            </a:p>
          </p:txBody>
        </p:sp>
      </p:grpSp>
      <p:grpSp>
        <p:nvGrpSpPr>
          <p:cNvPr id="39" name="グループ化 38">
            <a:extLst>
              <a:ext uri="{FF2B5EF4-FFF2-40B4-BE49-F238E27FC236}">
                <a16:creationId xmlns:a16="http://schemas.microsoft.com/office/drawing/2014/main" id="{8AD8F537-6B63-A33F-52F7-8AFBB0F8DC69}"/>
              </a:ext>
            </a:extLst>
          </p:cNvPr>
          <p:cNvGrpSpPr/>
          <p:nvPr/>
        </p:nvGrpSpPr>
        <p:grpSpPr>
          <a:xfrm>
            <a:off x="5758626" y="3432581"/>
            <a:ext cx="3278310" cy="276999"/>
            <a:chOff x="4757860" y="1809875"/>
            <a:chExt cx="3278310" cy="276999"/>
          </a:xfrm>
        </p:grpSpPr>
        <p:cxnSp>
          <p:nvCxnSpPr>
            <p:cNvPr id="32" name="直線矢印コネクタ 31">
              <a:extLst>
                <a:ext uri="{FF2B5EF4-FFF2-40B4-BE49-F238E27FC236}">
                  <a16:creationId xmlns:a16="http://schemas.microsoft.com/office/drawing/2014/main" id="{6ABECEA2-84F4-5F47-90F7-9087BD32B988}"/>
                </a:ext>
              </a:extLst>
            </p:cNvPr>
            <p:cNvCxnSpPr>
              <a:cxnSpLocks/>
            </p:cNvCxnSpPr>
            <p:nvPr/>
          </p:nvCxnSpPr>
          <p:spPr>
            <a:xfrm flipH="1" flipV="1">
              <a:off x="4757860" y="1948374"/>
              <a:ext cx="383908" cy="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35" name="テキスト ボックス 34">
              <a:extLst>
                <a:ext uri="{FF2B5EF4-FFF2-40B4-BE49-F238E27FC236}">
                  <a16:creationId xmlns:a16="http://schemas.microsoft.com/office/drawing/2014/main" id="{24C07ABC-198B-9CE2-D847-201E510908EA}"/>
                </a:ext>
              </a:extLst>
            </p:cNvPr>
            <p:cNvSpPr txBox="1"/>
            <p:nvPr/>
          </p:nvSpPr>
          <p:spPr>
            <a:xfrm>
              <a:off x="5292970" y="1809875"/>
              <a:ext cx="2743200" cy="276999"/>
            </a:xfrm>
            <a:prstGeom prst="rect">
              <a:avLst/>
            </a:prstGeom>
            <a:noFill/>
          </p:spPr>
          <p:txBody>
            <a:bodyPr wrap="square">
              <a:spAutoFit/>
            </a:bodyPr>
            <a:lstStyle/>
            <a:p>
              <a:r>
                <a:rPr kumimoji="1" lang="ja-JP" altLang="ja-JP" sz="1200" b="1" kern="1200">
                  <a:solidFill>
                    <a:schemeClr val="tx1"/>
                  </a:solidFill>
                  <a:effectLst/>
                  <a:latin typeface="游ゴシック" panose="020B0400000000000000" pitchFamily="50" charset="-128"/>
                  <a:ea typeface="游ゴシック" panose="020B0400000000000000" pitchFamily="50" charset="-128"/>
                </a:rPr>
                <a:t>顧客管理アプリをクリックします</a:t>
              </a:r>
              <a:endParaRPr lang="ja-JP" altLang="en-US" sz="1200" b="1">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28242267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0A9FAF8-60CD-E663-54C2-8F13AB4F9AED}"/>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4</a:t>
            </a:fld>
            <a:endParaRPr lang="ja-JP" altLang="en-US">
              <a:latin typeface="メイリオ" panose="020B0604030504040204" pitchFamily="50" charset="-128"/>
              <a:ea typeface="メイリオ" panose="020B0604030504040204" pitchFamily="50" charset="-128"/>
            </a:endParaRPr>
          </a:p>
        </p:txBody>
      </p:sp>
      <p:pic>
        <p:nvPicPr>
          <p:cNvPr id="11" name="Picture 2">
            <a:extLst>
              <a:ext uri="{FF2B5EF4-FFF2-40B4-BE49-F238E27FC236}">
                <a16:creationId xmlns:a16="http://schemas.microsoft.com/office/drawing/2014/main" id="{413A4F1B-F66D-5F95-0A27-E68B480DF3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25" name="タイトル 1">
            <a:extLst>
              <a:ext uri="{FF2B5EF4-FFF2-40B4-BE49-F238E27FC236}">
                <a16:creationId xmlns:a16="http://schemas.microsoft.com/office/drawing/2014/main" id="{1A6581B5-C8A0-C4B8-6ECF-EEEC90D8E2C7}"/>
              </a:ext>
            </a:extLst>
          </p:cNvPr>
          <p:cNvSpPr>
            <a:spLocks noGrp="1"/>
          </p:cNvSpPr>
          <p:nvPr>
            <p:ph type="title"/>
          </p:nvPr>
        </p:nvSpPr>
        <p:spPr>
          <a:xfrm>
            <a:off x="1406990" y="715963"/>
            <a:ext cx="6103654" cy="582612"/>
          </a:xfrm>
        </p:spPr>
        <p:txBody>
          <a:bodyPr/>
          <a:lstStyle/>
          <a:p>
            <a:r>
              <a:rPr lang="ja-JP" altLang="ja-JP" sz="1800" b="1">
                <a:latin typeface="游ゴシック" panose="020B0400000000000000" pitchFamily="50" charset="-128"/>
                <a:ea typeface="游ゴシック" panose="020B0400000000000000" pitchFamily="50" charset="-128"/>
              </a:rPr>
              <a:t>顧客情報の検索と確認</a:t>
            </a:r>
            <a:endParaRPr kumimoji="1" lang="ja-JP" altLang="en-US" sz="1800" b="1">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72C1B6C1-DD22-16DB-699C-C348DA2757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pic>
        <p:nvPicPr>
          <p:cNvPr id="23" name="図 22">
            <a:extLst>
              <a:ext uri="{FF2B5EF4-FFF2-40B4-BE49-F238E27FC236}">
                <a16:creationId xmlns:a16="http://schemas.microsoft.com/office/drawing/2014/main" id="{F33FEBDC-85A0-78CE-C389-3E9FC5CFAB88}"/>
              </a:ext>
            </a:extLst>
          </p:cNvPr>
          <p:cNvPicPr>
            <a:picLocks noChangeAspect="1"/>
          </p:cNvPicPr>
          <p:nvPr/>
        </p:nvPicPr>
        <p:blipFill>
          <a:blip r:embed="rId5"/>
          <a:stretch>
            <a:fillRect/>
          </a:stretch>
        </p:blipFill>
        <p:spPr>
          <a:xfrm>
            <a:off x="1475755" y="1440215"/>
            <a:ext cx="6103654" cy="3219272"/>
          </a:xfrm>
          <a:prstGeom prst="rect">
            <a:avLst/>
          </a:prstGeom>
        </p:spPr>
      </p:pic>
      <p:grpSp>
        <p:nvGrpSpPr>
          <p:cNvPr id="27" name="グループ化 26">
            <a:extLst>
              <a:ext uri="{FF2B5EF4-FFF2-40B4-BE49-F238E27FC236}">
                <a16:creationId xmlns:a16="http://schemas.microsoft.com/office/drawing/2014/main" id="{BE8BECAA-28D3-F805-C8AB-21D61AA4B16F}"/>
              </a:ext>
            </a:extLst>
          </p:cNvPr>
          <p:cNvGrpSpPr/>
          <p:nvPr/>
        </p:nvGrpSpPr>
        <p:grpSpPr>
          <a:xfrm>
            <a:off x="1475755" y="2634353"/>
            <a:ext cx="1415772" cy="685150"/>
            <a:chOff x="1475755" y="2634353"/>
            <a:chExt cx="1415772" cy="685150"/>
          </a:xfrm>
        </p:grpSpPr>
        <p:sp>
          <p:nvSpPr>
            <p:cNvPr id="24" name="正方形/長方形 23">
              <a:extLst>
                <a:ext uri="{FF2B5EF4-FFF2-40B4-BE49-F238E27FC236}">
                  <a16:creationId xmlns:a16="http://schemas.microsoft.com/office/drawing/2014/main" id="{74730A02-F1BB-9F95-0645-81A4F845A50E}"/>
                </a:ext>
              </a:extLst>
            </p:cNvPr>
            <p:cNvSpPr/>
            <p:nvPr/>
          </p:nvSpPr>
          <p:spPr>
            <a:xfrm>
              <a:off x="1520173" y="2903744"/>
              <a:ext cx="1326936" cy="41575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6" name="テキスト ボックス 25">
              <a:extLst>
                <a:ext uri="{FF2B5EF4-FFF2-40B4-BE49-F238E27FC236}">
                  <a16:creationId xmlns:a16="http://schemas.microsoft.com/office/drawing/2014/main" id="{20F69D8A-96F0-8C9B-D6F2-3AEC57D24FDA}"/>
                </a:ext>
              </a:extLst>
            </p:cNvPr>
            <p:cNvSpPr txBox="1"/>
            <p:nvPr/>
          </p:nvSpPr>
          <p:spPr>
            <a:xfrm>
              <a:off x="1475755" y="2634353"/>
              <a:ext cx="1415772"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名前を入力します</a:t>
              </a:r>
            </a:p>
          </p:txBody>
        </p:sp>
      </p:grpSp>
      <p:pic>
        <p:nvPicPr>
          <p:cNvPr id="31" name="図 30">
            <a:extLst>
              <a:ext uri="{FF2B5EF4-FFF2-40B4-BE49-F238E27FC236}">
                <a16:creationId xmlns:a16="http://schemas.microsoft.com/office/drawing/2014/main" id="{3A5FC178-7BDA-7116-320E-889CE52680A6}"/>
              </a:ext>
            </a:extLst>
          </p:cNvPr>
          <p:cNvPicPr>
            <a:picLocks noChangeAspect="1"/>
          </p:cNvPicPr>
          <p:nvPr/>
        </p:nvPicPr>
        <p:blipFill>
          <a:blip r:embed="rId6"/>
          <a:stretch>
            <a:fillRect/>
          </a:stretch>
        </p:blipFill>
        <p:spPr>
          <a:xfrm>
            <a:off x="502570" y="3722612"/>
            <a:ext cx="7885728" cy="698314"/>
          </a:xfrm>
          <a:prstGeom prst="rect">
            <a:avLst/>
          </a:prstGeom>
        </p:spPr>
        <p:style>
          <a:lnRef idx="2">
            <a:schemeClr val="dk1"/>
          </a:lnRef>
          <a:fillRef idx="1">
            <a:schemeClr val="lt1"/>
          </a:fillRef>
          <a:effectRef idx="0">
            <a:schemeClr val="dk1"/>
          </a:effectRef>
          <a:fontRef idx="minor">
            <a:schemeClr val="dk1"/>
          </a:fontRef>
        </p:style>
      </p:pic>
      <p:grpSp>
        <p:nvGrpSpPr>
          <p:cNvPr id="5" name="グループ化 4">
            <a:extLst>
              <a:ext uri="{FF2B5EF4-FFF2-40B4-BE49-F238E27FC236}">
                <a16:creationId xmlns:a16="http://schemas.microsoft.com/office/drawing/2014/main" id="{4E6E716F-01B1-DF05-881C-7CBD25490D04}"/>
              </a:ext>
            </a:extLst>
          </p:cNvPr>
          <p:cNvGrpSpPr/>
          <p:nvPr/>
        </p:nvGrpSpPr>
        <p:grpSpPr>
          <a:xfrm>
            <a:off x="4917129" y="2634353"/>
            <a:ext cx="1723549" cy="735950"/>
            <a:chOff x="7579409" y="2446220"/>
            <a:chExt cx="1723549" cy="735950"/>
          </a:xfrm>
        </p:grpSpPr>
        <p:sp>
          <p:nvSpPr>
            <p:cNvPr id="28" name="正方形/長方形 27">
              <a:extLst>
                <a:ext uri="{FF2B5EF4-FFF2-40B4-BE49-F238E27FC236}">
                  <a16:creationId xmlns:a16="http://schemas.microsoft.com/office/drawing/2014/main" id="{3F96E6DD-30BE-9D66-3AAD-CC3FBBE0A33F}"/>
                </a:ext>
              </a:extLst>
            </p:cNvPr>
            <p:cNvSpPr/>
            <p:nvPr/>
          </p:nvSpPr>
          <p:spPr>
            <a:xfrm>
              <a:off x="8067425" y="2766411"/>
              <a:ext cx="668511" cy="415759"/>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 name="テキスト ボックス 3">
              <a:extLst>
                <a:ext uri="{FF2B5EF4-FFF2-40B4-BE49-F238E27FC236}">
                  <a16:creationId xmlns:a16="http://schemas.microsoft.com/office/drawing/2014/main" id="{86B6B2F8-8567-F76F-6F38-A50603B6BFC7}"/>
                </a:ext>
              </a:extLst>
            </p:cNvPr>
            <p:cNvSpPr txBox="1"/>
            <p:nvPr/>
          </p:nvSpPr>
          <p:spPr>
            <a:xfrm>
              <a:off x="7579409" y="2446220"/>
              <a:ext cx="1723549"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検索ボタンをクリック</a:t>
              </a:r>
            </a:p>
          </p:txBody>
        </p:sp>
      </p:grpSp>
      <p:pic>
        <p:nvPicPr>
          <p:cNvPr id="33" name="図 32">
            <a:extLst>
              <a:ext uri="{FF2B5EF4-FFF2-40B4-BE49-F238E27FC236}">
                <a16:creationId xmlns:a16="http://schemas.microsoft.com/office/drawing/2014/main" id="{72A88427-708A-389A-4315-CD40B3A3BBDE}"/>
              </a:ext>
            </a:extLst>
          </p:cNvPr>
          <p:cNvPicPr>
            <a:picLocks noChangeAspect="1"/>
          </p:cNvPicPr>
          <p:nvPr/>
        </p:nvPicPr>
        <p:blipFill>
          <a:blip r:embed="rId7"/>
          <a:stretch>
            <a:fillRect/>
          </a:stretch>
        </p:blipFill>
        <p:spPr>
          <a:xfrm>
            <a:off x="2678167" y="1341841"/>
            <a:ext cx="3839386" cy="3459287"/>
          </a:xfrm>
          <a:prstGeom prst="rect">
            <a:avLst/>
          </a:prstGeom>
        </p:spPr>
      </p:pic>
      <p:grpSp>
        <p:nvGrpSpPr>
          <p:cNvPr id="16" name="グループ化 15">
            <a:extLst>
              <a:ext uri="{FF2B5EF4-FFF2-40B4-BE49-F238E27FC236}">
                <a16:creationId xmlns:a16="http://schemas.microsoft.com/office/drawing/2014/main" id="{30846D9C-090D-12EF-FEFB-46DAC50E7C3E}"/>
              </a:ext>
            </a:extLst>
          </p:cNvPr>
          <p:cNvGrpSpPr/>
          <p:nvPr/>
        </p:nvGrpSpPr>
        <p:grpSpPr>
          <a:xfrm>
            <a:off x="115843" y="3447207"/>
            <a:ext cx="2562324" cy="980330"/>
            <a:chOff x="115843" y="3447207"/>
            <a:chExt cx="2562324" cy="980330"/>
          </a:xfrm>
        </p:grpSpPr>
        <p:grpSp>
          <p:nvGrpSpPr>
            <p:cNvPr id="10" name="グループ化 9">
              <a:extLst>
                <a:ext uri="{FF2B5EF4-FFF2-40B4-BE49-F238E27FC236}">
                  <a16:creationId xmlns:a16="http://schemas.microsoft.com/office/drawing/2014/main" id="{51864F87-B1B9-EAAB-DE11-C0A01B4E927C}"/>
                </a:ext>
              </a:extLst>
            </p:cNvPr>
            <p:cNvGrpSpPr/>
            <p:nvPr/>
          </p:nvGrpSpPr>
          <p:grpSpPr>
            <a:xfrm>
              <a:off x="115843" y="3801381"/>
              <a:ext cx="800219" cy="626156"/>
              <a:chOff x="115843" y="3801381"/>
              <a:chExt cx="800219" cy="626156"/>
            </a:xfrm>
          </p:grpSpPr>
          <p:sp>
            <p:nvSpPr>
              <p:cNvPr id="6" name="正方形/長方形 5">
                <a:extLst>
                  <a:ext uri="{FF2B5EF4-FFF2-40B4-BE49-F238E27FC236}">
                    <a16:creationId xmlns:a16="http://schemas.microsoft.com/office/drawing/2014/main" id="{7147E11E-CE6A-8D56-61FC-26652304D22B}"/>
                  </a:ext>
                </a:extLst>
              </p:cNvPr>
              <p:cNvSpPr/>
              <p:nvPr/>
            </p:nvSpPr>
            <p:spPr>
              <a:xfrm>
                <a:off x="413899" y="4078380"/>
                <a:ext cx="341803" cy="34915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A67F04B0-67E3-BD0C-82B2-3589653C3B09}"/>
                  </a:ext>
                </a:extLst>
              </p:cNvPr>
              <p:cNvSpPr txBox="1"/>
              <p:nvPr/>
            </p:nvSpPr>
            <p:spPr>
              <a:xfrm>
                <a:off x="115843" y="3801381"/>
                <a:ext cx="800219"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詳細画面</a:t>
                </a:r>
              </a:p>
            </p:txBody>
          </p:sp>
        </p:grpSp>
        <p:cxnSp>
          <p:nvCxnSpPr>
            <p:cNvPr id="9" name="直線矢印コネクタ 8">
              <a:extLst>
                <a:ext uri="{FF2B5EF4-FFF2-40B4-BE49-F238E27FC236}">
                  <a16:creationId xmlns:a16="http://schemas.microsoft.com/office/drawing/2014/main" id="{CAABAEEB-F548-1939-3CF6-895AF828D88C}"/>
                </a:ext>
              </a:extLst>
            </p:cNvPr>
            <p:cNvCxnSpPr>
              <a:stCxn id="6" idx="3"/>
            </p:cNvCxnSpPr>
            <p:nvPr/>
          </p:nvCxnSpPr>
          <p:spPr>
            <a:xfrm flipV="1">
              <a:off x="755702" y="3447207"/>
              <a:ext cx="1922465" cy="805752"/>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grpSp>
        <p:nvGrpSpPr>
          <p:cNvPr id="15" name="グループ化 14">
            <a:extLst>
              <a:ext uri="{FF2B5EF4-FFF2-40B4-BE49-F238E27FC236}">
                <a16:creationId xmlns:a16="http://schemas.microsoft.com/office/drawing/2014/main" id="{914521C7-FD86-214A-89AF-52436CF8164E}"/>
              </a:ext>
            </a:extLst>
          </p:cNvPr>
          <p:cNvGrpSpPr/>
          <p:nvPr/>
        </p:nvGrpSpPr>
        <p:grpSpPr>
          <a:xfrm>
            <a:off x="2738849" y="2672008"/>
            <a:ext cx="3726986" cy="2129119"/>
            <a:chOff x="2738849" y="2672008"/>
            <a:chExt cx="3726986" cy="2129119"/>
          </a:xfrm>
        </p:grpSpPr>
        <p:sp>
          <p:nvSpPr>
            <p:cNvPr id="12" name="正方形/長方形 11">
              <a:extLst>
                <a:ext uri="{FF2B5EF4-FFF2-40B4-BE49-F238E27FC236}">
                  <a16:creationId xmlns:a16="http://schemas.microsoft.com/office/drawing/2014/main" id="{648AE29D-9DCF-07B6-7927-46047C1704AD}"/>
                </a:ext>
              </a:extLst>
            </p:cNvPr>
            <p:cNvSpPr/>
            <p:nvPr/>
          </p:nvSpPr>
          <p:spPr>
            <a:xfrm>
              <a:off x="2738849" y="2954544"/>
              <a:ext cx="3726986" cy="184658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4" name="テキスト ボックス 13">
              <a:extLst>
                <a:ext uri="{FF2B5EF4-FFF2-40B4-BE49-F238E27FC236}">
                  <a16:creationId xmlns:a16="http://schemas.microsoft.com/office/drawing/2014/main" id="{C5091D19-43DF-90DA-2A03-B7DDCE9ED4E9}"/>
                </a:ext>
              </a:extLst>
            </p:cNvPr>
            <p:cNvSpPr txBox="1"/>
            <p:nvPr/>
          </p:nvSpPr>
          <p:spPr>
            <a:xfrm>
              <a:off x="3847127" y="2672008"/>
              <a:ext cx="1821326"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過去の来店履歴</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37139297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7"/>
                                        </p:tgtEl>
                                        <p:attrNameLst>
                                          <p:attrName>style.visibility</p:attrName>
                                        </p:attrNameLst>
                                      </p:cBhvr>
                                      <p:to>
                                        <p:strVal val="visible"/>
                                      </p:to>
                                    </p:set>
                                    <p:animEffect transition="in" filter="fade">
                                      <p:cBhvr>
                                        <p:cTn id="12" dur="500"/>
                                        <p:tgtEl>
                                          <p:spTgt spid="2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500"/>
                                        <p:tgtEl>
                                          <p:spTgt spid="1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87B27-857B-1BDD-17D4-96828B06FF3E}"/>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5E9B20AA-9047-C7AC-AC28-D090615910D6}"/>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5</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D33CC2AF-A1C7-38D8-639F-C58D3F4D3F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72BE4A76-4782-C8BE-0E62-594EEBAE04E2}"/>
              </a:ext>
            </a:extLst>
          </p:cNvPr>
          <p:cNvSpPr txBox="1">
            <a:spLocks/>
          </p:cNvSpPr>
          <p:nvPr/>
        </p:nvSpPr>
        <p:spPr>
          <a:xfrm>
            <a:off x="457200" y="715963"/>
            <a:ext cx="8229600" cy="582612"/>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a:lstStyle>
          <a:p>
            <a:r>
              <a:rPr lang="ja-JP" altLang="ja-JP" sz="1800" b="1">
                <a:latin typeface="游ゴシック" panose="020B0400000000000000" pitchFamily="50" charset="-128"/>
                <a:ea typeface="游ゴシック" panose="020B0400000000000000" pitchFamily="50" charset="-128"/>
              </a:rPr>
              <a:t>新規顧客の登録と自動採番</a:t>
            </a:r>
            <a:endParaRPr lang="ja-JP" altLang="en-US" sz="1800" b="1">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2B7443E0-75E2-9366-11DF-1B48BE06D6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9" name="グループ化 8">
            <a:extLst>
              <a:ext uri="{FF2B5EF4-FFF2-40B4-BE49-F238E27FC236}">
                <a16:creationId xmlns:a16="http://schemas.microsoft.com/office/drawing/2014/main" id="{A7E3D79C-81A8-5796-D3BB-AF8A33B30BA3}"/>
              </a:ext>
            </a:extLst>
          </p:cNvPr>
          <p:cNvGrpSpPr/>
          <p:nvPr/>
        </p:nvGrpSpPr>
        <p:grpSpPr>
          <a:xfrm>
            <a:off x="1416546" y="1311138"/>
            <a:ext cx="3940382" cy="3380130"/>
            <a:chOff x="1416546" y="1311138"/>
            <a:chExt cx="3940382" cy="3380130"/>
          </a:xfrm>
        </p:grpSpPr>
        <p:pic>
          <p:nvPicPr>
            <p:cNvPr id="5" name="図 4">
              <a:extLst>
                <a:ext uri="{FF2B5EF4-FFF2-40B4-BE49-F238E27FC236}">
                  <a16:creationId xmlns:a16="http://schemas.microsoft.com/office/drawing/2014/main" id="{0E24D05B-D3A5-7F08-059B-E9A3DEA1B68E}"/>
                </a:ext>
              </a:extLst>
            </p:cNvPr>
            <p:cNvPicPr>
              <a:picLocks noChangeAspect="1"/>
            </p:cNvPicPr>
            <p:nvPr/>
          </p:nvPicPr>
          <p:blipFill>
            <a:blip r:embed="rId5"/>
            <a:stretch>
              <a:fillRect/>
            </a:stretch>
          </p:blipFill>
          <p:spPr>
            <a:xfrm>
              <a:off x="1497544" y="1600700"/>
              <a:ext cx="3859384" cy="3090568"/>
            </a:xfrm>
            <a:prstGeom prst="rect">
              <a:avLst/>
            </a:prstGeom>
          </p:spPr>
          <p:style>
            <a:lnRef idx="2">
              <a:schemeClr val="dk1"/>
            </a:lnRef>
            <a:fillRef idx="1">
              <a:schemeClr val="lt1"/>
            </a:fillRef>
            <a:effectRef idx="0">
              <a:schemeClr val="dk1"/>
            </a:effectRef>
            <a:fontRef idx="minor">
              <a:schemeClr val="dk1"/>
            </a:fontRef>
          </p:style>
        </p:pic>
        <p:sp>
          <p:nvSpPr>
            <p:cNvPr id="8" name="テキスト ボックス 7">
              <a:extLst>
                <a:ext uri="{FF2B5EF4-FFF2-40B4-BE49-F238E27FC236}">
                  <a16:creationId xmlns:a16="http://schemas.microsoft.com/office/drawing/2014/main" id="{F7DAF333-0DE4-2570-DF94-1804AE71F3D4}"/>
                </a:ext>
              </a:extLst>
            </p:cNvPr>
            <p:cNvSpPr txBox="1"/>
            <p:nvPr/>
          </p:nvSpPr>
          <p:spPr>
            <a:xfrm>
              <a:off x="1416546" y="1311138"/>
              <a:ext cx="1618407"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予約管理アプリ</a:t>
              </a:r>
              <a:r>
                <a:rPr lang="ja-JP" altLang="en-US" sz="1200" b="1">
                  <a:effectLst/>
                  <a:latin typeface="游ゴシック" panose="020B0400000000000000" pitchFamily="50" charset="-128"/>
                  <a:ea typeface="游ゴシック" panose="020B0400000000000000" pitchFamily="50" charset="-128"/>
                  <a:cs typeface="Times New Roman" panose="02020603050405020304" pitchFamily="18" charset="0"/>
                </a:rPr>
                <a:t>画面</a:t>
              </a:r>
              <a:endParaRPr lang="ja-JP" altLang="en-US" sz="1200" b="1">
                <a:latin typeface="游ゴシック" panose="020B0400000000000000" pitchFamily="50" charset="-128"/>
                <a:ea typeface="游ゴシック" panose="020B0400000000000000" pitchFamily="50" charset="-128"/>
              </a:endParaRPr>
            </a:p>
          </p:txBody>
        </p:sp>
      </p:grpSp>
      <p:grpSp>
        <p:nvGrpSpPr>
          <p:cNvPr id="13" name="グループ化 12">
            <a:extLst>
              <a:ext uri="{FF2B5EF4-FFF2-40B4-BE49-F238E27FC236}">
                <a16:creationId xmlns:a16="http://schemas.microsoft.com/office/drawing/2014/main" id="{4774EC76-B792-4888-B47F-5AA18E94AAB2}"/>
              </a:ext>
            </a:extLst>
          </p:cNvPr>
          <p:cNvGrpSpPr/>
          <p:nvPr/>
        </p:nvGrpSpPr>
        <p:grpSpPr>
          <a:xfrm>
            <a:off x="3795122" y="2026050"/>
            <a:ext cx="1877437" cy="545700"/>
            <a:chOff x="3795122" y="2026050"/>
            <a:chExt cx="1877437" cy="545700"/>
          </a:xfrm>
        </p:grpSpPr>
        <p:sp>
          <p:nvSpPr>
            <p:cNvPr id="10" name="正方形/長方形 9">
              <a:extLst>
                <a:ext uri="{FF2B5EF4-FFF2-40B4-BE49-F238E27FC236}">
                  <a16:creationId xmlns:a16="http://schemas.microsoft.com/office/drawing/2014/main" id="{81B77A98-32BD-5CF5-6FCA-835B85B400C6}"/>
                </a:ext>
              </a:extLst>
            </p:cNvPr>
            <p:cNvSpPr/>
            <p:nvPr/>
          </p:nvSpPr>
          <p:spPr>
            <a:xfrm>
              <a:off x="4491080" y="2274410"/>
              <a:ext cx="485522" cy="297340"/>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1" name="テキスト ボックス 10">
              <a:extLst>
                <a:ext uri="{FF2B5EF4-FFF2-40B4-BE49-F238E27FC236}">
                  <a16:creationId xmlns:a16="http://schemas.microsoft.com/office/drawing/2014/main" id="{09D2D93D-BFCA-89DF-DCA5-52A376127AA6}"/>
                </a:ext>
              </a:extLst>
            </p:cNvPr>
            <p:cNvSpPr txBox="1"/>
            <p:nvPr/>
          </p:nvSpPr>
          <p:spPr>
            <a:xfrm>
              <a:off x="3795122" y="2026050"/>
              <a:ext cx="1877437"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＋を押して予約登録画面</a:t>
              </a:r>
            </a:p>
          </p:txBody>
        </p:sp>
      </p:grpSp>
      <p:grpSp>
        <p:nvGrpSpPr>
          <p:cNvPr id="22" name="グループ化 21">
            <a:extLst>
              <a:ext uri="{FF2B5EF4-FFF2-40B4-BE49-F238E27FC236}">
                <a16:creationId xmlns:a16="http://schemas.microsoft.com/office/drawing/2014/main" id="{48232423-02FC-7F1D-174D-C5CF1DECD66C}"/>
              </a:ext>
            </a:extLst>
          </p:cNvPr>
          <p:cNvGrpSpPr/>
          <p:nvPr/>
        </p:nvGrpSpPr>
        <p:grpSpPr>
          <a:xfrm>
            <a:off x="3221988" y="1294426"/>
            <a:ext cx="3961594" cy="3583915"/>
            <a:chOff x="3221988" y="1294426"/>
            <a:chExt cx="3961594" cy="3583915"/>
          </a:xfrm>
        </p:grpSpPr>
        <p:pic>
          <p:nvPicPr>
            <p:cNvPr id="16" name="図 15">
              <a:extLst>
                <a:ext uri="{FF2B5EF4-FFF2-40B4-BE49-F238E27FC236}">
                  <a16:creationId xmlns:a16="http://schemas.microsoft.com/office/drawing/2014/main" id="{F756AA56-5A65-D5B1-80A7-4FD60B5A0411}"/>
                </a:ext>
              </a:extLst>
            </p:cNvPr>
            <p:cNvPicPr>
              <a:picLocks noChangeAspect="1"/>
            </p:cNvPicPr>
            <p:nvPr/>
          </p:nvPicPr>
          <p:blipFill>
            <a:blip r:embed="rId6"/>
            <a:stretch>
              <a:fillRect/>
            </a:stretch>
          </p:blipFill>
          <p:spPr>
            <a:xfrm>
              <a:off x="3221988" y="1588137"/>
              <a:ext cx="3961594" cy="3290204"/>
            </a:xfrm>
            <a:prstGeom prst="rect">
              <a:avLst/>
            </a:prstGeom>
          </p:spPr>
          <p:style>
            <a:lnRef idx="2">
              <a:schemeClr val="dk1"/>
            </a:lnRef>
            <a:fillRef idx="1">
              <a:schemeClr val="lt1"/>
            </a:fillRef>
            <a:effectRef idx="0">
              <a:schemeClr val="dk1"/>
            </a:effectRef>
            <a:fontRef idx="minor">
              <a:schemeClr val="dk1"/>
            </a:fontRef>
          </p:style>
        </p:pic>
        <p:sp>
          <p:nvSpPr>
            <p:cNvPr id="21" name="テキスト ボックス 20">
              <a:extLst>
                <a:ext uri="{FF2B5EF4-FFF2-40B4-BE49-F238E27FC236}">
                  <a16:creationId xmlns:a16="http://schemas.microsoft.com/office/drawing/2014/main" id="{EF32DE56-4F1C-8DB4-9056-0025A7356315}"/>
                </a:ext>
              </a:extLst>
            </p:cNvPr>
            <p:cNvSpPr txBox="1"/>
            <p:nvPr/>
          </p:nvSpPr>
          <p:spPr>
            <a:xfrm>
              <a:off x="3221988" y="1294426"/>
              <a:ext cx="1432290"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予約管理</a:t>
              </a:r>
              <a:r>
                <a:rPr lang="ja-JP" altLang="en-US" sz="1200" b="1">
                  <a:effectLst/>
                  <a:latin typeface="游ゴシック" panose="020B0400000000000000" pitchFamily="50" charset="-128"/>
                  <a:ea typeface="游ゴシック" panose="020B0400000000000000" pitchFamily="50" charset="-128"/>
                  <a:cs typeface="Times New Roman" panose="02020603050405020304" pitchFamily="18" charset="0"/>
                </a:rPr>
                <a:t>登録画面</a:t>
              </a:r>
              <a:endParaRPr lang="ja-JP" altLang="en-US" sz="1200"/>
            </a:p>
          </p:txBody>
        </p:sp>
      </p:grpSp>
      <p:grpSp>
        <p:nvGrpSpPr>
          <p:cNvPr id="25" name="グループ化 24">
            <a:extLst>
              <a:ext uri="{FF2B5EF4-FFF2-40B4-BE49-F238E27FC236}">
                <a16:creationId xmlns:a16="http://schemas.microsoft.com/office/drawing/2014/main" id="{0587A056-1040-DBE8-2E88-40BCF01A89FA}"/>
              </a:ext>
            </a:extLst>
          </p:cNvPr>
          <p:cNvGrpSpPr/>
          <p:nvPr/>
        </p:nvGrpSpPr>
        <p:grpSpPr>
          <a:xfrm>
            <a:off x="3700171" y="2696295"/>
            <a:ext cx="954107" cy="645716"/>
            <a:chOff x="3700171" y="2696295"/>
            <a:chExt cx="954107" cy="645716"/>
          </a:xfrm>
        </p:grpSpPr>
        <p:sp>
          <p:nvSpPr>
            <p:cNvPr id="23" name="正方形/長方形 22">
              <a:extLst>
                <a:ext uri="{FF2B5EF4-FFF2-40B4-BE49-F238E27FC236}">
                  <a16:creationId xmlns:a16="http://schemas.microsoft.com/office/drawing/2014/main" id="{51766083-AAC1-8088-EA96-D86609D8B361}"/>
                </a:ext>
              </a:extLst>
            </p:cNvPr>
            <p:cNvSpPr/>
            <p:nvPr/>
          </p:nvSpPr>
          <p:spPr>
            <a:xfrm>
              <a:off x="3938133" y="2994053"/>
              <a:ext cx="415382" cy="3479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4" name="テキスト ボックス 23">
              <a:extLst>
                <a:ext uri="{FF2B5EF4-FFF2-40B4-BE49-F238E27FC236}">
                  <a16:creationId xmlns:a16="http://schemas.microsoft.com/office/drawing/2014/main" id="{BA77269F-C9DA-D384-8F4B-9F3936931911}"/>
                </a:ext>
              </a:extLst>
            </p:cNvPr>
            <p:cNvSpPr txBox="1"/>
            <p:nvPr/>
          </p:nvSpPr>
          <p:spPr>
            <a:xfrm>
              <a:off x="3700171" y="2696295"/>
              <a:ext cx="954107"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取得ボタン</a:t>
              </a:r>
            </a:p>
          </p:txBody>
        </p:sp>
      </p:grpSp>
      <p:grpSp>
        <p:nvGrpSpPr>
          <p:cNvPr id="32" name="グループ化 31">
            <a:extLst>
              <a:ext uri="{FF2B5EF4-FFF2-40B4-BE49-F238E27FC236}">
                <a16:creationId xmlns:a16="http://schemas.microsoft.com/office/drawing/2014/main" id="{CC825139-B8AB-D5DA-17A3-B6FAEC34AD71}"/>
              </a:ext>
            </a:extLst>
          </p:cNvPr>
          <p:cNvGrpSpPr/>
          <p:nvPr/>
        </p:nvGrpSpPr>
        <p:grpSpPr>
          <a:xfrm>
            <a:off x="4654278" y="2026050"/>
            <a:ext cx="4243671" cy="2201481"/>
            <a:chOff x="4654278" y="2026050"/>
            <a:chExt cx="4243671" cy="2201481"/>
          </a:xfrm>
        </p:grpSpPr>
        <p:pic>
          <p:nvPicPr>
            <p:cNvPr id="27" name="図 26">
              <a:extLst>
                <a:ext uri="{FF2B5EF4-FFF2-40B4-BE49-F238E27FC236}">
                  <a16:creationId xmlns:a16="http://schemas.microsoft.com/office/drawing/2014/main" id="{C2624C59-C21F-3C10-E4FF-64E329BAD11D}"/>
                </a:ext>
              </a:extLst>
            </p:cNvPr>
            <p:cNvPicPr>
              <a:picLocks noChangeAspect="1"/>
            </p:cNvPicPr>
            <p:nvPr/>
          </p:nvPicPr>
          <p:blipFill>
            <a:blip r:embed="rId7"/>
            <a:stretch>
              <a:fillRect/>
            </a:stretch>
          </p:blipFill>
          <p:spPr>
            <a:xfrm>
              <a:off x="4654278" y="2026050"/>
              <a:ext cx="4243671" cy="2201481"/>
            </a:xfrm>
            <a:prstGeom prst="rect">
              <a:avLst/>
            </a:prstGeom>
          </p:spPr>
          <p:style>
            <a:lnRef idx="2">
              <a:schemeClr val="dk1"/>
            </a:lnRef>
            <a:fillRef idx="1">
              <a:schemeClr val="lt1"/>
            </a:fillRef>
            <a:effectRef idx="0">
              <a:schemeClr val="dk1"/>
            </a:effectRef>
            <a:fontRef idx="minor">
              <a:schemeClr val="dk1"/>
            </a:fontRef>
          </p:style>
        </p:pic>
        <p:grpSp>
          <p:nvGrpSpPr>
            <p:cNvPr id="31" name="グループ化 30">
              <a:extLst>
                <a:ext uri="{FF2B5EF4-FFF2-40B4-BE49-F238E27FC236}">
                  <a16:creationId xmlns:a16="http://schemas.microsoft.com/office/drawing/2014/main" id="{425CE23C-6659-EC17-D1FB-D38AD6AD5AF5}"/>
                </a:ext>
              </a:extLst>
            </p:cNvPr>
            <p:cNvGrpSpPr/>
            <p:nvPr/>
          </p:nvGrpSpPr>
          <p:grpSpPr>
            <a:xfrm>
              <a:off x="4693059" y="2942380"/>
              <a:ext cx="1577195" cy="631239"/>
              <a:chOff x="4693059" y="2942380"/>
              <a:chExt cx="1577195" cy="631239"/>
            </a:xfrm>
          </p:grpSpPr>
          <p:sp>
            <p:nvSpPr>
              <p:cNvPr id="28" name="正方形/長方形 27">
                <a:extLst>
                  <a:ext uri="{FF2B5EF4-FFF2-40B4-BE49-F238E27FC236}">
                    <a16:creationId xmlns:a16="http://schemas.microsoft.com/office/drawing/2014/main" id="{9D016E1D-04CE-262C-6019-EB930BEBC43F}"/>
                  </a:ext>
                </a:extLst>
              </p:cNvPr>
              <p:cNvSpPr/>
              <p:nvPr/>
            </p:nvSpPr>
            <p:spPr>
              <a:xfrm>
                <a:off x="4787403" y="3225661"/>
                <a:ext cx="415382" cy="3479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0" name="テキスト ボックス 29">
                <a:extLst>
                  <a:ext uri="{FF2B5EF4-FFF2-40B4-BE49-F238E27FC236}">
                    <a16:creationId xmlns:a16="http://schemas.microsoft.com/office/drawing/2014/main" id="{7A7854E0-1F3B-D37B-4F83-49722759C5ED}"/>
                  </a:ext>
                </a:extLst>
              </p:cNvPr>
              <p:cNvSpPr txBox="1"/>
              <p:nvPr/>
            </p:nvSpPr>
            <p:spPr>
              <a:xfrm>
                <a:off x="4693059" y="2942380"/>
                <a:ext cx="1577195" cy="276999"/>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顧客名を選択</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pic>
        <p:nvPicPr>
          <p:cNvPr id="34" name="図 33">
            <a:extLst>
              <a:ext uri="{FF2B5EF4-FFF2-40B4-BE49-F238E27FC236}">
                <a16:creationId xmlns:a16="http://schemas.microsoft.com/office/drawing/2014/main" id="{EE76AD8B-649B-8A62-233C-BEF3E4556EB9}"/>
              </a:ext>
            </a:extLst>
          </p:cNvPr>
          <p:cNvPicPr>
            <a:picLocks noChangeAspect="1"/>
          </p:cNvPicPr>
          <p:nvPr/>
        </p:nvPicPr>
        <p:blipFill>
          <a:blip r:embed="rId8"/>
          <a:stretch>
            <a:fillRect/>
          </a:stretch>
        </p:blipFill>
        <p:spPr>
          <a:xfrm>
            <a:off x="3198150" y="1571425"/>
            <a:ext cx="3985431" cy="3471946"/>
          </a:xfrm>
          <a:prstGeom prst="rect">
            <a:avLst/>
          </a:prstGeom>
        </p:spPr>
        <p:style>
          <a:lnRef idx="2">
            <a:schemeClr val="dk1"/>
          </a:lnRef>
          <a:fillRef idx="1">
            <a:schemeClr val="lt1"/>
          </a:fillRef>
          <a:effectRef idx="0">
            <a:schemeClr val="dk1"/>
          </a:effectRef>
          <a:fontRef idx="minor">
            <a:schemeClr val="dk1"/>
          </a:fontRef>
        </p:style>
      </p:pic>
      <p:grpSp>
        <p:nvGrpSpPr>
          <p:cNvPr id="38" name="グループ化 37">
            <a:extLst>
              <a:ext uri="{FF2B5EF4-FFF2-40B4-BE49-F238E27FC236}">
                <a16:creationId xmlns:a16="http://schemas.microsoft.com/office/drawing/2014/main" id="{ACDFE2A9-71A9-0A32-7BE9-D0B79EDDD8D2}"/>
              </a:ext>
            </a:extLst>
          </p:cNvPr>
          <p:cNvGrpSpPr/>
          <p:nvPr/>
        </p:nvGrpSpPr>
        <p:grpSpPr>
          <a:xfrm>
            <a:off x="3221988" y="2698867"/>
            <a:ext cx="2994096" cy="1728670"/>
            <a:chOff x="3221988" y="2698867"/>
            <a:chExt cx="2994096" cy="1728670"/>
          </a:xfrm>
        </p:grpSpPr>
        <p:sp>
          <p:nvSpPr>
            <p:cNvPr id="36" name="テキスト ボックス 35">
              <a:extLst>
                <a:ext uri="{FF2B5EF4-FFF2-40B4-BE49-F238E27FC236}">
                  <a16:creationId xmlns:a16="http://schemas.microsoft.com/office/drawing/2014/main" id="{EEB48BE5-8BC8-FF37-3C0C-59344329B60B}"/>
                </a:ext>
              </a:extLst>
            </p:cNvPr>
            <p:cNvSpPr txBox="1"/>
            <p:nvPr/>
          </p:nvSpPr>
          <p:spPr>
            <a:xfrm>
              <a:off x="3345921" y="2698867"/>
              <a:ext cx="2690738"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顧客情報が自動で呼び出されます</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sp>
          <p:nvSpPr>
            <p:cNvPr id="37" name="正方形/長方形 36">
              <a:extLst>
                <a:ext uri="{FF2B5EF4-FFF2-40B4-BE49-F238E27FC236}">
                  <a16:creationId xmlns:a16="http://schemas.microsoft.com/office/drawing/2014/main" id="{651A1513-CB9A-D3EE-43D2-4C5A0B7917AD}"/>
                </a:ext>
              </a:extLst>
            </p:cNvPr>
            <p:cNvSpPr/>
            <p:nvPr/>
          </p:nvSpPr>
          <p:spPr>
            <a:xfrm>
              <a:off x="3221988" y="2994053"/>
              <a:ext cx="2994096" cy="1433484"/>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Tree>
    <p:extLst>
      <p:ext uri="{BB962C8B-B14F-4D97-AF65-F5344CB8AC3E}">
        <p14:creationId xmlns:p14="http://schemas.microsoft.com/office/powerpoint/2010/main" val="3799637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fade">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fade">
                                      <p:cBhvr>
                                        <p:cTn id="22" dur="500"/>
                                        <p:tgtEl>
                                          <p:spTgt spid="2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2"/>
                                        </p:tgtEl>
                                        <p:attrNameLst>
                                          <p:attrName>style.visibility</p:attrName>
                                        </p:attrNameLst>
                                      </p:cBhvr>
                                      <p:to>
                                        <p:strVal val="visible"/>
                                      </p:to>
                                    </p:set>
                                    <p:animEffect transition="in" filter="fade">
                                      <p:cBhvr>
                                        <p:cTn id="27" dur="500"/>
                                        <p:tgtEl>
                                          <p:spTgt spid="3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4"/>
                                        </p:tgtEl>
                                        <p:attrNameLst>
                                          <p:attrName>style.visibility</p:attrName>
                                        </p:attrNameLst>
                                      </p:cBhvr>
                                      <p:to>
                                        <p:strVal val="visible"/>
                                      </p:to>
                                    </p:set>
                                    <p:animEffect transition="in" filter="fade">
                                      <p:cBhvr>
                                        <p:cTn id="32" dur="500"/>
                                        <p:tgtEl>
                                          <p:spTgt spid="3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8"/>
                                        </p:tgtEl>
                                        <p:attrNameLst>
                                          <p:attrName>style.visibility</p:attrName>
                                        </p:attrNameLst>
                                      </p:cBhvr>
                                      <p:to>
                                        <p:strVal val="visible"/>
                                      </p:to>
                                    </p:set>
                                    <p:animEffect transition="in" filter="fade">
                                      <p:cBhvr>
                                        <p:cTn id="37"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C694F0F-AFC4-CCEB-1E02-130BFD35182D}"/>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896FF4EF-5420-98BC-755D-6C22DCD46DF0}"/>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6</a:t>
            </a:fld>
            <a:endParaRPr lang="ja-JP" altLang="en-US">
              <a:latin typeface="メイリオ" panose="020B0604030504040204" pitchFamily="50" charset="-128"/>
              <a:ea typeface="メイリオ" panose="020B0604030504040204" pitchFamily="50" charset="-128"/>
            </a:endParaRPr>
          </a:p>
        </p:txBody>
      </p:sp>
      <p:pic>
        <p:nvPicPr>
          <p:cNvPr id="40" name="Picture 2">
            <a:extLst>
              <a:ext uri="{FF2B5EF4-FFF2-40B4-BE49-F238E27FC236}">
                <a16:creationId xmlns:a16="http://schemas.microsoft.com/office/drawing/2014/main" id="{483E266A-8249-918F-59AA-56EDC7D386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6" name="タイトル 1">
            <a:extLst>
              <a:ext uri="{FF2B5EF4-FFF2-40B4-BE49-F238E27FC236}">
                <a16:creationId xmlns:a16="http://schemas.microsoft.com/office/drawing/2014/main" id="{D14AA823-419A-520E-5592-A4A86DF4BB11}"/>
              </a:ext>
            </a:extLst>
          </p:cNvPr>
          <p:cNvSpPr txBox="1">
            <a:spLocks/>
          </p:cNvSpPr>
          <p:nvPr/>
        </p:nvSpPr>
        <p:spPr>
          <a:xfrm>
            <a:off x="457200" y="715963"/>
            <a:ext cx="8229600" cy="582612"/>
          </a:xfrm>
          <a:prstGeom prst="rect">
            <a:avLst/>
          </a:prstGeom>
          <a:ln w="12700" cmpd="sng">
            <a:noFill/>
          </a:ln>
        </p:spPr>
        <p:txBody>
          <a:bodyPr vert="horz" lIns="91440" tIns="45720" rIns="91440" bIns="45720" rtlCol="0" anchor="ctr">
            <a:noAutofit/>
          </a:bodyPr>
          <a:lstStyle>
            <a:lvl1pPr algn="ctr" defTabSz="457200" rtl="0" eaLnBrk="1" latinLnBrk="0" hangingPunct="1">
              <a:spcBef>
                <a:spcPct val="0"/>
              </a:spcBef>
              <a:buNone/>
              <a:defRPr kumimoji="1" sz="3300" b="0" i="0" kern="1200" spc="300">
                <a:solidFill>
                  <a:schemeClr val="tx1"/>
                </a:solidFill>
                <a:latin typeface="Yu Gothic Medium" panose="020B0400000000000000" pitchFamily="34" charset="-128"/>
                <a:ea typeface="Yu Gothic Medium" panose="020B0400000000000000" pitchFamily="34" charset="-128"/>
                <a:cs typeface="+mj-cs"/>
              </a:defRPr>
            </a:lvl1pPr>
          </a:lstStyle>
          <a:p>
            <a:r>
              <a:rPr lang="ja-JP" altLang="ja-JP" sz="1800" b="1">
                <a:latin typeface="游ゴシック" panose="020B0400000000000000" pitchFamily="50" charset="-128"/>
                <a:ea typeface="游ゴシック" panose="020B0400000000000000" pitchFamily="50" charset="-128"/>
              </a:rPr>
              <a:t>新規顧客の登録と自動採番</a:t>
            </a:r>
            <a:endParaRPr lang="ja-JP" altLang="en-US" sz="1800" b="1">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BBB24FF6-43CA-0B88-A1B4-3A3204C5579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4" name="グループ化 13">
            <a:extLst>
              <a:ext uri="{FF2B5EF4-FFF2-40B4-BE49-F238E27FC236}">
                <a16:creationId xmlns:a16="http://schemas.microsoft.com/office/drawing/2014/main" id="{99ECEDD7-C72A-C53E-CC17-7C26A96EEA77}"/>
              </a:ext>
            </a:extLst>
          </p:cNvPr>
          <p:cNvGrpSpPr/>
          <p:nvPr/>
        </p:nvGrpSpPr>
        <p:grpSpPr>
          <a:xfrm>
            <a:off x="1351370" y="1305587"/>
            <a:ext cx="3819441" cy="3508104"/>
            <a:chOff x="1351370" y="1305587"/>
            <a:chExt cx="3819441" cy="3508104"/>
          </a:xfrm>
        </p:grpSpPr>
        <p:pic>
          <p:nvPicPr>
            <p:cNvPr id="4" name="図 3">
              <a:extLst>
                <a:ext uri="{FF2B5EF4-FFF2-40B4-BE49-F238E27FC236}">
                  <a16:creationId xmlns:a16="http://schemas.microsoft.com/office/drawing/2014/main" id="{C55555F6-608D-6C33-EC24-A08DDF32A504}"/>
                </a:ext>
              </a:extLst>
            </p:cNvPr>
            <p:cNvPicPr>
              <a:picLocks noChangeAspect="1"/>
            </p:cNvPicPr>
            <p:nvPr/>
          </p:nvPicPr>
          <p:blipFill>
            <a:blip r:embed="rId5"/>
            <a:stretch>
              <a:fillRect/>
            </a:stretch>
          </p:blipFill>
          <p:spPr>
            <a:xfrm>
              <a:off x="1434086" y="1558408"/>
              <a:ext cx="3736725" cy="3255283"/>
            </a:xfrm>
            <a:prstGeom prst="rect">
              <a:avLst/>
            </a:prstGeom>
          </p:spPr>
          <p:style>
            <a:lnRef idx="2">
              <a:schemeClr val="dk1"/>
            </a:lnRef>
            <a:fillRef idx="1">
              <a:schemeClr val="lt1"/>
            </a:fillRef>
            <a:effectRef idx="0">
              <a:schemeClr val="dk1"/>
            </a:effectRef>
            <a:fontRef idx="minor">
              <a:schemeClr val="dk1"/>
            </a:fontRef>
          </p:style>
        </p:pic>
        <p:sp>
          <p:nvSpPr>
            <p:cNvPr id="12" name="テキスト ボックス 11">
              <a:extLst>
                <a:ext uri="{FF2B5EF4-FFF2-40B4-BE49-F238E27FC236}">
                  <a16:creationId xmlns:a16="http://schemas.microsoft.com/office/drawing/2014/main" id="{61C2F700-8A22-33FE-374F-D6C42C33CF6E}"/>
                </a:ext>
              </a:extLst>
            </p:cNvPr>
            <p:cNvSpPr txBox="1"/>
            <p:nvPr/>
          </p:nvSpPr>
          <p:spPr>
            <a:xfrm>
              <a:off x="1351370" y="1305587"/>
              <a:ext cx="1495739"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予約管理</a:t>
              </a:r>
              <a:r>
                <a:rPr lang="ja-JP" altLang="en-US" sz="1200" b="1">
                  <a:effectLst/>
                  <a:latin typeface="游ゴシック" panose="020B0400000000000000" pitchFamily="50" charset="-128"/>
                  <a:ea typeface="游ゴシック" panose="020B0400000000000000" pitchFamily="50" charset="-128"/>
                  <a:cs typeface="Times New Roman" panose="02020603050405020304" pitchFamily="18" charset="0"/>
                </a:rPr>
                <a:t>登録画面</a:t>
              </a:r>
              <a:endParaRPr lang="ja-JP" altLang="en-US" sz="1200"/>
            </a:p>
          </p:txBody>
        </p:sp>
      </p:grpSp>
      <p:grpSp>
        <p:nvGrpSpPr>
          <p:cNvPr id="39" name="グループ化 38">
            <a:extLst>
              <a:ext uri="{FF2B5EF4-FFF2-40B4-BE49-F238E27FC236}">
                <a16:creationId xmlns:a16="http://schemas.microsoft.com/office/drawing/2014/main" id="{FA7C38B5-736F-4D89-265A-402F244BE893}"/>
              </a:ext>
            </a:extLst>
          </p:cNvPr>
          <p:cNvGrpSpPr/>
          <p:nvPr/>
        </p:nvGrpSpPr>
        <p:grpSpPr>
          <a:xfrm>
            <a:off x="2048143" y="2139009"/>
            <a:ext cx="2804829" cy="357258"/>
            <a:chOff x="2048143" y="2139009"/>
            <a:chExt cx="2804829" cy="357258"/>
          </a:xfrm>
        </p:grpSpPr>
        <p:sp>
          <p:nvSpPr>
            <p:cNvPr id="35" name="正方形/長方形 34">
              <a:extLst>
                <a:ext uri="{FF2B5EF4-FFF2-40B4-BE49-F238E27FC236}">
                  <a16:creationId xmlns:a16="http://schemas.microsoft.com/office/drawing/2014/main" id="{483E3D4C-2B95-60F4-0554-B2429BEBA49D}"/>
                </a:ext>
              </a:extLst>
            </p:cNvPr>
            <p:cNvSpPr/>
            <p:nvPr/>
          </p:nvSpPr>
          <p:spPr>
            <a:xfrm>
              <a:off x="2048143" y="2139009"/>
              <a:ext cx="678873" cy="3572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8" name="テキスト ボックス 37">
              <a:extLst>
                <a:ext uri="{FF2B5EF4-FFF2-40B4-BE49-F238E27FC236}">
                  <a16:creationId xmlns:a16="http://schemas.microsoft.com/office/drawing/2014/main" id="{079349F0-C746-CF09-6766-D4A367C1C109}"/>
                </a:ext>
              </a:extLst>
            </p:cNvPr>
            <p:cNvSpPr txBox="1"/>
            <p:nvPr/>
          </p:nvSpPr>
          <p:spPr>
            <a:xfrm>
              <a:off x="2789503" y="2194896"/>
              <a:ext cx="2063469"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『保存』ボタンをクリック</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nvGrpSpPr>
          <p:cNvPr id="46" name="グループ化 45">
            <a:extLst>
              <a:ext uri="{FF2B5EF4-FFF2-40B4-BE49-F238E27FC236}">
                <a16:creationId xmlns:a16="http://schemas.microsoft.com/office/drawing/2014/main" id="{1A9E4BF3-EDD1-7EC7-FD46-42B2749D6975}"/>
              </a:ext>
            </a:extLst>
          </p:cNvPr>
          <p:cNvGrpSpPr/>
          <p:nvPr/>
        </p:nvGrpSpPr>
        <p:grpSpPr>
          <a:xfrm>
            <a:off x="1221897" y="3248288"/>
            <a:ext cx="5603688" cy="952687"/>
            <a:chOff x="1221897" y="3248288"/>
            <a:chExt cx="5603688" cy="952687"/>
          </a:xfrm>
        </p:grpSpPr>
        <p:pic>
          <p:nvPicPr>
            <p:cNvPr id="44" name="図 43">
              <a:extLst>
                <a:ext uri="{FF2B5EF4-FFF2-40B4-BE49-F238E27FC236}">
                  <a16:creationId xmlns:a16="http://schemas.microsoft.com/office/drawing/2014/main" id="{ACB68D4A-2096-0CC1-6F43-D933DD84D5A1}"/>
                </a:ext>
              </a:extLst>
            </p:cNvPr>
            <p:cNvPicPr>
              <a:picLocks noChangeAspect="1"/>
            </p:cNvPicPr>
            <p:nvPr/>
          </p:nvPicPr>
          <p:blipFill>
            <a:blip r:embed="rId6"/>
            <a:stretch>
              <a:fillRect/>
            </a:stretch>
          </p:blipFill>
          <p:spPr>
            <a:xfrm>
              <a:off x="3024580" y="3248288"/>
              <a:ext cx="3801005" cy="933580"/>
            </a:xfrm>
            <a:prstGeom prst="rect">
              <a:avLst/>
            </a:prstGeom>
            <a:ln/>
          </p:spPr>
          <p:style>
            <a:lnRef idx="2">
              <a:schemeClr val="dk1"/>
            </a:lnRef>
            <a:fillRef idx="1">
              <a:schemeClr val="lt1"/>
            </a:fillRef>
            <a:effectRef idx="0">
              <a:schemeClr val="dk1"/>
            </a:effectRef>
            <a:fontRef idx="minor">
              <a:schemeClr val="dk1"/>
            </a:fontRef>
          </p:style>
        </p:pic>
        <p:grpSp>
          <p:nvGrpSpPr>
            <p:cNvPr id="33" name="グループ化 32">
              <a:extLst>
                <a:ext uri="{FF2B5EF4-FFF2-40B4-BE49-F238E27FC236}">
                  <a16:creationId xmlns:a16="http://schemas.microsoft.com/office/drawing/2014/main" id="{3EA1BBAC-92E0-9A33-0184-AE11B14DFC5D}"/>
                </a:ext>
              </a:extLst>
            </p:cNvPr>
            <p:cNvGrpSpPr/>
            <p:nvPr/>
          </p:nvGrpSpPr>
          <p:grpSpPr>
            <a:xfrm>
              <a:off x="1221897" y="3843717"/>
              <a:ext cx="3572635" cy="357258"/>
              <a:chOff x="1221897" y="3843717"/>
              <a:chExt cx="3572635" cy="357258"/>
            </a:xfrm>
          </p:grpSpPr>
          <p:sp>
            <p:nvSpPr>
              <p:cNvPr id="18" name="正方形/長方形 17">
                <a:extLst>
                  <a:ext uri="{FF2B5EF4-FFF2-40B4-BE49-F238E27FC236}">
                    <a16:creationId xmlns:a16="http://schemas.microsoft.com/office/drawing/2014/main" id="{6BAA3474-6D5D-9955-C4CF-811EB59B39D9}"/>
                  </a:ext>
                </a:extLst>
              </p:cNvPr>
              <p:cNvSpPr/>
              <p:nvPr/>
            </p:nvSpPr>
            <p:spPr>
              <a:xfrm>
                <a:off x="1221897" y="3843717"/>
                <a:ext cx="1625212" cy="35725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20" name="直線矢印コネクタ 19">
                <a:extLst>
                  <a:ext uri="{FF2B5EF4-FFF2-40B4-BE49-F238E27FC236}">
                    <a16:creationId xmlns:a16="http://schemas.microsoft.com/office/drawing/2014/main" id="{86575166-CF02-24BC-D2B3-56A3507DABCD}"/>
                  </a:ext>
                </a:extLst>
              </p:cNvPr>
              <p:cNvCxnSpPr/>
              <p:nvPr/>
            </p:nvCxnSpPr>
            <p:spPr>
              <a:xfrm>
                <a:off x="2727016" y="3973189"/>
                <a:ext cx="606903"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sp>
            <p:nvSpPr>
              <p:cNvPr id="29" name="テキスト ボックス 28">
                <a:extLst>
                  <a:ext uri="{FF2B5EF4-FFF2-40B4-BE49-F238E27FC236}">
                    <a16:creationId xmlns:a16="http://schemas.microsoft.com/office/drawing/2014/main" id="{1B678F1E-80EC-7A08-1847-2DBC66BA8CA2}"/>
                  </a:ext>
                </a:extLst>
              </p:cNvPr>
              <p:cNvSpPr txBox="1"/>
              <p:nvPr/>
            </p:nvSpPr>
            <p:spPr>
              <a:xfrm>
                <a:off x="3333919" y="3899700"/>
                <a:ext cx="1460613"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日時や人数を入力</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pic>
        <p:nvPicPr>
          <p:cNvPr id="42" name="図 41">
            <a:extLst>
              <a:ext uri="{FF2B5EF4-FFF2-40B4-BE49-F238E27FC236}">
                <a16:creationId xmlns:a16="http://schemas.microsoft.com/office/drawing/2014/main" id="{6040D475-ECED-2FDB-9E79-3827E9978ACD}"/>
              </a:ext>
            </a:extLst>
          </p:cNvPr>
          <p:cNvPicPr>
            <a:picLocks noChangeAspect="1"/>
          </p:cNvPicPr>
          <p:nvPr/>
        </p:nvPicPr>
        <p:blipFill>
          <a:blip r:embed="rId7"/>
          <a:stretch>
            <a:fillRect/>
          </a:stretch>
        </p:blipFill>
        <p:spPr>
          <a:xfrm>
            <a:off x="2988594" y="1358167"/>
            <a:ext cx="4364433" cy="3655763"/>
          </a:xfrm>
          <a:prstGeom prst="rect">
            <a:avLst/>
          </a:prstGeom>
        </p:spPr>
      </p:pic>
      <p:grpSp>
        <p:nvGrpSpPr>
          <p:cNvPr id="50" name="グループ化 49">
            <a:extLst>
              <a:ext uri="{FF2B5EF4-FFF2-40B4-BE49-F238E27FC236}">
                <a16:creationId xmlns:a16="http://schemas.microsoft.com/office/drawing/2014/main" id="{BBF6238C-5774-6BB5-EA9D-80782E6E4BB5}"/>
              </a:ext>
            </a:extLst>
          </p:cNvPr>
          <p:cNvGrpSpPr/>
          <p:nvPr/>
        </p:nvGrpSpPr>
        <p:grpSpPr>
          <a:xfrm>
            <a:off x="3083065" y="3131618"/>
            <a:ext cx="4168459" cy="347957"/>
            <a:chOff x="3083065" y="3131618"/>
            <a:chExt cx="4168459" cy="347957"/>
          </a:xfrm>
        </p:grpSpPr>
        <p:sp>
          <p:nvSpPr>
            <p:cNvPr id="48" name="テキスト ボックス 47">
              <a:extLst>
                <a:ext uri="{FF2B5EF4-FFF2-40B4-BE49-F238E27FC236}">
                  <a16:creationId xmlns:a16="http://schemas.microsoft.com/office/drawing/2014/main" id="{C59AC5F2-99ED-79D9-2F59-0AB23479D9BE}"/>
                </a:ext>
              </a:extLst>
            </p:cNvPr>
            <p:cNvSpPr txBox="1"/>
            <p:nvPr/>
          </p:nvSpPr>
          <p:spPr>
            <a:xfrm>
              <a:off x="3821237" y="3184303"/>
              <a:ext cx="3430287" cy="276999"/>
            </a:xfrm>
            <a:prstGeom prst="rect">
              <a:avLst/>
            </a:prstGeom>
            <a:noFill/>
          </p:spPr>
          <p:txBody>
            <a:bodyPr wrap="square">
              <a:spAutoFit/>
            </a:bodyPr>
            <a:lstStyle/>
            <a:p>
              <a:r>
                <a:rPr kumimoji="1" lang="ja-JP" altLang="ja-JP" sz="1200" b="1" kern="1200">
                  <a:solidFill>
                    <a:srgbClr val="FF0000"/>
                  </a:solidFill>
                  <a:effectLst/>
                  <a:latin typeface="YuGothic Medium"/>
                  <a:ea typeface="YuGothic Medium"/>
                  <a:cs typeface="+mn-cs"/>
                </a:rPr>
                <a:t>『</a:t>
              </a:r>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予約番号』が自動で割り振</a:t>
              </a:r>
              <a:r>
                <a:rPr kumimoji="1" lang="ja-JP" altLang="en-US" sz="1200" b="1" kern="1200">
                  <a:solidFill>
                    <a:srgbClr val="FF0000"/>
                  </a:solidFill>
                  <a:effectLst/>
                  <a:latin typeface="游ゴシック" panose="020B0400000000000000" pitchFamily="50" charset="-128"/>
                  <a:ea typeface="游ゴシック" panose="020B0400000000000000" pitchFamily="50" charset="-128"/>
                </a:rPr>
                <a:t>り</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sp>
          <p:nvSpPr>
            <p:cNvPr id="49" name="正方形/長方形 48">
              <a:extLst>
                <a:ext uri="{FF2B5EF4-FFF2-40B4-BE49-F238E27FC236}">
                  <a16:creationId xmlns:a16="http://schemas.microsoft.com/office/drawing/2014/main" id="{B913080B-7B84-F5EA-FC5A-281655E3DA4B}"/>
                </a:ext>
              </a:extLst>
            </p:cNvPr>
            <p:cNvSpPr/>
            <p:nvPr/>
          </p:nvSpPr>
          <p:spPr>
            <a:xfrm>
              <a:off x="3083065" y="3131618"/>
              <a:ext cx="857756" cy="347957"/>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grpSp>
      <p:sp>
        <p:nvSpPr>
          <p:cNvPr id="52" name="テキスト ボックス 51">
            <a:extLst>
              <a:ext uri="{FF2B5EF4-FFF2-40B4-BE49-F238E27FC236}">
                <a16:creationId xmlns:a16="http://schemas.microsoft.com/office/drawing/2014/main" id="{4C276B39-A038-E43E-5AB0-004BCC888246}"/>
              </a:ext>
            </a:extLst>
          </p:cNvPr>
          <p:cNvSpPr txBox="1"/>
          <p:nvPr/>
        </p:nvSpPr>
        <p:spPr>
          <a:xfrm>
            <a:off x="1954468" y="4260567"/>
            <a:ext cx="5398559" cy="36933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r>
              <a:rPr kumimoji="1" lang="ja-JP" altLang="ja-JP" sz="1800" b="1" kern="1200">
                <a:solidFill>
                  <a:schemeClr val="tx1"/>
                </a:solidFill>
                <a:effectLst/>
                <a:latin typeface="游ゴシック" panose="020B0400000000000000" pitchFamily="50" charset="-128"/>
                <a:ea typeface="游ゴシック" panose="020B0400000000000000" pitchFamily="50" charset="-128"/>
              </a:rPr>
              <a:t>これが『</a:t>
            </a:r>
            <a:r>
              <a:rPr kumimoji="1" lang="en-US" altLang="ja-JP" sz="1800" b="1" kern="1200">
                <a:solidFill>
                  <a:schemeClr val="tx1"/>
                </a:solidFill>
                <a:effectLst/>
                <a:latin typeface="游ゴシック" panose="020B0400000000000000" pitchFamily="50" charset="-128"/>
                <a:ea typeface="游ゴシック" panose="020B0400000000000000" pitchFamily="50" charset="-128"/>
              </a:rPr>
              <a:t>RICOH </a:t>
            </a:r>
            <a:r>
              <a:rPr kumimoji="1" lang="ja-JP" altLang="ja-JP" sz="1800" b="1" kern="1200">
                <a:solidFill>
                  <a:schemeClr val="tx1"/>
                </a:solidFill>
                <a:effectLst/>
                <a:latin typeface="游ゴシック" panose="020B0400000000000000" pitchFamily="50" charset="-128"/>
                <a:ea typeface="游ゴシック" panose="020B0400000000000000" pitchFamily="50" charset="-128"/>
              </a:rPr>
              <a:t>自動採番プラグイン』の効果です</a:t>
            </a:r>
            <a:endParaRPr lang="ja-JP" altLang="en-US" b="1">
              <a:latin typeface="游ゴシック" panose="020B0400000000000000" pitchFamily="50" charset="-128"/>
              <a:ea typeface="游ゴシック" panose="020B0400000000000000" pitchFamily="50" charset="-128"/>
            </a:endParaRPr>
          </a:p>
        </p:txBody>
      </p:sp>
    </p:spTree>
    <p:extLst>
      <p:ext uri="{BB962C8B-B14F-4D97-AF65-F5344CB8AC3E}">
        <p14:creationId xmlns:p14="http://schemas.microsoft.com/office/powerpoint/2010/main" val="27492479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6"/>
                                        </p:tgtEl>
                                        <p:attrNameLst>
                                          <p:attrName>style.visibility</p:attrName>
                                        </p:attrNameLst>
                                      </p:cBhvr>
                                      <p:to>
                                        <p:strVal val="visible"/>
                                      </p:to>
                                    </p:set>
                                    <p:animEffect transition="in" filter="fade">
                                      <p:cBhvr>
                                        <p:cTn id="12" dur="500"/>
                                        <p:tgtEl>
                                          <p:spTgt spid="4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animEffect transition="in" filter="fade">
                                      <p:cBhvr>
                                        <p:cTn id="17" dur="500"/>
                                        <p:tgtEl>
                                          <p:spTgt spid="3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2"/>
                                        </p:tgtEl>
                                        <p:attrNameLst>
                                          <p:attrName>style.visibility</p:attrName>
                                        </p:attrNameLst>
                                      </p:cBhvr>
                                      <p:to>
                                        <p:strVal val="visible"/>
                                      </p:to>
                                    </p:set>
                                    <p:animEffect transition="in" filter="fade">
                                      <p:cBhvr>
                                        <p:cTn id="22" dur="500"/>
                                        <p:tgtEl>
                                          <p:spTgt spid="4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0"/>
                                        </p:tgtEl>
                                        <p:attrNameLst>
                                          <p:attrName>style.visibility</p:attrName>
                                        </p:attrNameLst>
                                      </p:cBhvr>
                                      <p:to>
                                        <p:strVal val="visible"/>
                                      </p:to>
                                    </p:set>
                                    <p:animEffect transition="in" filter="fade">
                                      <p:cBhvr>
                                        <p:cTn id="27" dur="500"/>
                                        <p:tgtEl>
                                          <p:spTgt spid="5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2"/>
                                        </p:tgtEl>
                                        <p:attrNameLst>
                                          <p:attrName>style.visibility</p:attrName>
                                        </p:attrNameLst>
                                      </p:cBhvr>
                                      <p:to>
                                        <p:strVal val="visible"/>
                                      </p:to>
                                    </p:set>
                                    <p:animEffect transition="in" filter="fade">
                                      <p:cBhvr>
                                        <p:cTn id="32" dur="500"/>
                                        <p:tgtEl>
                                          <p:spTgt spid="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554D6F-DAAF-2FF2-665B-5A2B07407F46}"/>
            </a:ext>
          </a:extLst>
        </p:cNvPr>
        <p:cNvGrpSpPr/>
        <p:nvPr/>
      </p:nvGrpSpPr>
      <p:grpSpPr>
        <a:xfrm>
          <a:off x="0" y="0"/>
          <a:ext cx="0" cy="0"/>
          <a:chOff x="0" y="0"/>
          <a:chExt cx="0" cy="0"/>
        </a:xfrm>
      </p:grpSpPr>
      <p:sp>
        <p:nvSpPr>
          <p:cNvPr id="4" name="タイトル 3">
            <a:extLst>
              <a:ext uri="{FF2B5EF4-FFF2-40B4-BE49-F238E27FC236}">
                <a16:creationId xmlns:a16="http://schemas.microsoft.com/office/drawing/2014/main" id="{6FD8B73B-55ED-0379-2B4E-22645E0AF586}"/>
              </a:ext>
            </a:extLst>
          </p:cNvPr>
          <p:cNvSpPr>
            <a:spLocks noGrp="1"/>
          </p:cNvSpPr>
          <p:nvPr>
            <p:ph type="title"/>
          </p:nvPr>
        </p:nvSpPr>
        <p:spPr>
          <a:xfrm>
            <a:off x="1409946" y="716737"/>
            <a:ext cx="6282813" cy="581826"/>
          </a:xfrm>
        </p:spPr>
        <p:txBody>
          <a:bodyPr/>
          <a:lstStyle/>
          <a:p>
            <a:r>
              <a:rPr lang="ja-JP" altLang="ja-JP" sz="1800" b="1">
                <a:latin typeface="游ゴシック" panose="020B0400000000000000" pitchFamily="50" charset="-128"/>
                <a:ea typeface="游ゴシック" panose="020B0400000000000000" pitchFamily="50" charset="-128"/>
              </a:rPr>
              <a:t>シフト状況の確認</a:t>
            </a:r>
            <a:endParaRPr lang="en-US" altLang="ja-JP" sz="1800" b="1">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AF71C358-CACE-3D9C-507B-5CA3735D3627}"/>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7</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9DD304DE-17A9-250C-2585-8ABE688365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9DC9E702-A157-1800-8F90-50F65D9875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グループ化 9">
            <a:extLst>
              <a:ext uri="{FF2B5EF4-FFF2-40B4-BE49-F238E27FC236}">
                <a16:creationId xmlns:a16="http://schemas.microsoft.com/office/drawing/2014/main" id="{B71C000F-3B56-E0A6-0772-504B8D65681D}"/>
              </a:ext>
            </a:extLst>
          </p:cNvPr>
          <p:cNvGrpSpPr/>
          <p:nvPr/>
        </p:nvGrpSpPr>
        <p:grpSpPr>
          <a:xfrm>
            <a:off x="1283055" y="1319579"/>
            <a:ext cx="4047109" cy="3481549"/>
            <a:chOff x="1283055" y="1319579"/>
            <a:chExt cx="4047109" cy="3481549"/>
          </a:xfrm>
        </p:grpSpPr>
        <p:pic>
          <p:nvPicPr>
            <p:cNvPr id="8" name="図 7">
              <a:extLst>
                <a:ext uri="{FF2B5EF4-FFF2-40B4-BE49-F238E27FC236}">
                  <a16:creationId xmlns:a16="http://schemas.microsoft.com/office/drawing/2014/main" id="{5B05EDFE-7168-2B91-6A8F-9CB92B3250B4}"/>
                </a:ext>
              </a:extLst>
            </p:cNvPr>
            <p:cNvPicPr>
              <a:picLocks noChangeAspect="1"/>
            </p:cNvPicPr>
            <p:nvPr/>
          </p:nvPicPr>
          <p:blipFill>
            <a:blip r:embed="rId5"/>
            <a:stretch>
              <a:fillRect/>
            </a:stretch>
          </p:blipFill>
          <p:spPr>
            <a:xfrm>
              <a:off x="1409946" y="1555892"/>
              <a:ext cx="3920218" cy="3245236"/>
            </a:xfrm>
            <a:prstGeom prst="rect">
              <a:avLst/>
            </a:prstGeom>
          </p:spPr>
          <p:style>
            <a:lnRef idx="2">
              <a:schemeClr val="dk1"/>
            </a:lnRef>
            <a:fillRef idx="1">
              <a:schemeClr val="lt1"/>
            </a:fillRef>
            <a:effectRef idx="0">
              <a:schemeClr val="dk1"/>
            </a:effectRef>
            <a:fontRef idx="minor">
              <a:schemeClr val="dk1"/>
            </a:fontRef>
          </p:style>
        </p:pic>
        <p:sp>
          <p:nvSpPr>
            <p:cNvPr id="9" name="テキスト ボックス 8">
              <a:extLst>
                <a:ext uri="{FF2B5EF4-FFF2-40B4-BE49-F238E27FC236}">
                  <a16:creationId xmlns:a16="http://schemas.microsoft.com/office/drawing/2014/main" id="{AF42B0D2-EB80-FA77-D114-71A6E619A2A9}"/>
                </a:ext>
              </a:extLst>
            </p:cNvPr>
            <p:cNvSpPr txBox="1"/>
            <p:nvPr/>
          </p:nvSpPr>
          <p:spPr>
            <a:xfrm>
              <a:off x="1283055" y="1319579"/>
              <a:ext cx="1723549" cy="276999"/>
            </a:xfrm>
            <a:prstGeom prst="rect">
              <a:avLst/>
            </a:prstGeom>
            <a:noFill/>
          </p:spPr>
          <p:txBody>
            <a:bodyPr wrap="none" rtlCol="0">
              <a:spAutoFit/>
            </a:bodyPr>
            <a:lstStyle/>
            <a:p>
              <a:r>
                <a:rPr kumimoji="1" lang="ja-JP" altLang="en-US" sz="1200" b="1">
                  <a:latin typeface="游ゴシック" panose="020B0400000000000000" pitchFamily="50" charset="-128"/>
                  <a:ea typeface="游ゴシック" panose="020B0400000000000000" pitchFamily="50" charset="-128"/>
                </a:rPr>
                <a:t>シフト管理アプリ画面</a:t>
              </a:r>
            </a:p>
          </p:txBody>
        </p:sp>
      </p:grpSp>
      <p:grpSp>
        <p:nvGrpSpPr>
          <p:cNvPr id="19" name="グループ化 18">
            <a:extLst>
              <a:ext uri="{FF2B5EF4-FFF2-40B4-BE49-F238E27FC236}">
                <a16:creationId xmlns:a16="http://schemas.microsoft.com/office/drawing/2014/main" id="{E18B45D7-703C-A361-964D-8EE6AB1BE722}"/>
              </a:ext>
            </a:extLst>
          </p:cNvPr>
          <p:cNvGrpSpPr/>
          <p:nvPr/>
        </p:nvGrpSpPr>
        <p:grpSpPr>
          <a:xfrm>
            <a:off x="3600956" y="3040010"/>
            <a:ext cx="2684889" cy="1323676"/>
            <a:chOff x="3600956" y="3040010"/>
            <a:chExt cx="2684889" cy="1323676"/>
          </a:xfrm>
        </p:grpSpPr>
        <p:pic>
          <p:nvPicPr>
            <p:cNvPr id="12" name="図 11">
              <a:extLst>
                <a:ext uri="{FF2B5EF4-FFF2-40B4-BE49-F238E27FC236}">
                  <a16:creationId xmlns:a16="http://schemas.microsoft.com/office/drawing/2014/main" id="{EB4853B0-340A-A715-000F-E194F4742CF1}"/>
                </a:ext>
              </a:extLst>
            </p:cNvPr>
            <p:cNvPicPr>
              <a:picLocks noChangeAspect="1"/>
            </p:cNvPicPr>
            <p:nvPr/>
          </p:nvPicPr>
          <p:blipFill>
            <a:blip r:embed="rId6"/>
            <a:stretch>
              <a:fillRect/>
            </a:stretch>
          </p:blipFill>
          <p:spPr>
            <a:xfrm>
              <a:off x="4628264" y="3392000"/>
              <a:ext cx="1657581" cy="971686"/>
            </a:xfrm>
            <a:prstGeom prst="rect">
              <a:avLst/>
            </a:prstGeom>
          </p:spPr>
          <p:style>
            <a:lnRef idx="2">
              <a:schemeClr val="dk1"/>
            </a:lnRef>
            <a:fillRef idx="1">
              <a:schemeClr val="lt1"/>
            </a:fillRef>
            <a:effectRef idx="0">
              <a:schemeClr val="dk1"/>
            </a:effectRef>
            <a:fontRef idx="minor">
              <a:schemeClr val="dk1"/>
            </a:fontRef>
          </p:style>
        </p:pic>
        <p:grpSp>
          <p:nvGrpSpPr>
            <p:cNvPr id="18" name="グループ化 17">
              <a:extLst>
                <a:ext uri="{FF2B5EF4-FFF2-40B4-BE49-F238E27FC236}">
                  <a16:creationId xmlns:a16="http://schemas.microsoft.com/office/drawing/2014/main" id="{18D6072B-2276-C651-FE17-520BD6C01B13}"/>
                </a:ext>
              </a:extLst>
            </p:cNvPr>
            <p:cNvGrpSpPr/>
            <p:nvPr/>
          </p:nvGrpSpPr>
          <p:grpSpPr>
            <a:xfrm>
              <a:off x="3600956" y="3040010"/>
              <a:ext cx="2540899" cy="779431"/>
              <a:chOff x="3600956" y="3040010"/>
              <a:chExt cx="2540899" cy="779431"/>
            </a:xfrm>
          </p:grpSpPr>
          <p:sp>
            <p:nvSpPr>
              <p:cNvPr id="13" name="正方形/長方形 12">
                <a:extLst>
                  <a:ext uri="{FF2B5EF4-FFF2-40B4-BE49-F238E27FC236}">
                    <a16:creationId xmlns:a16="http://schemas.microsoft.com/office/drawing/2014/main" id="{5E6D08B1-2C85-46A7-72AE-C79BF10E3F40}"/>
                  </a:ext>
                </a:extLst>
              </p:cNvPr>
              <p:cNvSpPr/>
              <p:nvPr/>
            </p:nvSpPr>
            <p:spPr>
              <a:xfrm>
                <a:off x="3600956" y="3405008"/>
                <a:ext cx="465934" cy="414433"/>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15" name="直線矢印コネクタ 14">
                <a:extLst>
                  <a:ext uri="{FF2B5EF4-FFF2-40B4-BE49-F238E27FC236}">
                    <a16:creationId xmlns:a16="http://schemas.microsoft.com/office/drawing/2014/main" id="{63787BA3-3F99-6AD9-A257-F0A38295D474}"/>
                  </a:ext>
                </a:extLst>
              </p:cNvPr>
              <p:cNvCxnSpPr/>
              <p:nvPr/>
            </p:nvCxnSpPr>
            <p:spPr>
              <a:xfrm>
                <a:off x="4126938" y="3657600"/>
                <a:ext cx="42441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7" name="テキスト ボックス 16">
                <a:extLst>
                  <a:ext uri="{FF2B5EF4-FFF2-40B4-BE49-F238E27FC236}">
                    <a16:creationId xmlns:a16="http://schemas.microsoft.com/office/drawing/2014/main" id="{C131D03D-70A5-A4EF-B89E-6A3510111B82}"/>
                  </a:ext>
                </a:extLst>
              </p:cNvPr>
              <p:cNvSpPr txBox="1"/>
              <p:nvPr/>
            </p:nvSpPr>
            <p:spPr>
              <a:xfrm>
                <a:off x="4854841" y="3040010"/>
                <a:ext cx="1287014" cy="276999"/>
              </a:xfrm>
              <a:prstGeom prst="rect">
                <a:avLst/>
              </a:prstGeom>
              <a:solidFill>
                <a:schemeClr val="bg1"/>
              </a:solidFill>
            </p:spPr>
            <p:txBody>
              <a:bodyPr wrap="square">
                <a:spAutoFit/>
              </a:bodyPr>
              <a:lstStyle/>
              <a:p>
                <a:r>
                  <a:rPr kumimoji="1" lang="en-US" altLang="ja-JP" sz="1200" b="1" kern="1200">
                    <a:solidFill>
                      <a:srgbClr val="FF0000"/>
                    </a:solidFill>
                    <a:effectLst/>
                    <a:latin typeface="游ゴシック" panose="020B0400000000000000" pitchFamily="50" charset="-128"/>
                    <a:ea typeface="游ゴシック" panose="020B0400000000000000" pitchFamily="50" charset="-128"/>
                  </a:rPr>
                  <a:t>3</a:t>
                </a:r>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名体制</a:t>
                </a:r>
                <a:r>
                  <a:rPr lang="ja-JP" altLang="en-US" sz="1200" b="1">
                    <a:solidFill>
                      <a:srgbClr val="FF0000"/>
                    </a:solidFill>
                    <a:latin typeface="游ゴシック" panose="020B0400000000000000" pitchFamily="50" charset="-128"/>
                    <a:ea typeface="游ゴシック" panose="020B0400000000000000" pitchFamily="50" charset="-128"/>
                  </a:rPr>
                  <a:t>で</a:t>
                </a:r>
                <a:r>
                  <a:rPr kumimoji="1" lang="ja-JP" altLang="en-US" sz="1200" b="1" kern="1200">
                    <a:solidFill>
                      <a:srgbClr val="FF0000"/>
                    </a:solidFill>
                    <a:effectLst/>
                    <a:latin typeface="游ゴシック" panose="020B0400000000000000" pitchFamily="50" charset="-128"/>
                    <a:ea typeface="游ゴシック" panose="020B0400000000000000" pitchFamily="50" charset="-128"/>
                  </a:rPr>
                  <a:t>確認</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spTree>
    <p:extLst>
      <p:ext uri="{BB962C8B-B14F-4D97-AF65-F5344CB8AC3E}">
        <p14:creationId xmlns:p14="http://schemas.microsoft.com/office/powerpoint/2010/main" val="27877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fade">
                                      <p:cBhvr>
                                        <p:cTn id="1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ECE5A9-FF00-ABE1-AA42-9AC68D499EFB}"/>
            </a:ext>
          </a:extLst>
        </p:cNvPr>
        <p:cNvGrpSpPr/>
        <p:nvPr/>
      </p:nvGrpSpPr>
      <p:grpSpPr>
        <a:xfrm>
          <a:off x="0" y="0"/>
          <a:ext cx="0" cy="0"/>
          <a:chOff x="0" y="0"/>
          <a:chExt cx="0" cy="0"/>
        </a:xfrm>
      </p:grpSpPr>
      <p:sp>
        <p:nvSpPr>
          <p:cNvPr id="2" name="スライド番号プレースホルダー 1">
            <a:extLst>
              <a:ext uri="{FF2B5EF4-FFF2-40B4-BE49-F238E27FC236}">
                <a16:creationId xmlns:a16="http://schemas.microsoft.com/office/drawing/2014/main" id="{77219BF0-EBD1-5214-1086-DA2DD9E364F3}"/>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8</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E1D8F864-1F8F-6FD7-8ABD-FB182FF0F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sp>
        <p:nvSpPr>
          <p:cNvPr id="12" name="タイトル 3">
            <a:extLst>
              <a:ext uri="{FF2B5EF4-FFF2-40B4-BE49-F238E27FC236}">
                <a16:creationId xmlns:a16="http://schemas.microsoft.com/office/drawing/2014/main" id="{826C35EC-251F-9742-3006-F9633AAE3138}"/>
              </a:ext>
            </a:extLst>
          </p:cNvPr>
          <p:cNvSpPr>
            <a:spLocks noGrp="1"/>
          </p:cNvSpPr>
          <p:nvPr>
            <p:ph type="title"/>
          </p:nvPr>
        </p:nvSpPr>
        <p:spPr>
          <a:xfrm>
            <a:off x="1421744" y="715963"/>
            <a:ext cx="6265115" cy="582612"/>
          </a:xfrm>
        </p:spPr>
        <p:txBody>
          <a:bodyPr/>
          <a:lstStyle/>
          <a:p>
            <a:r>
              <a:rPr lang="ja-JP" altLang="ja-JP" sz="1800" b="1">
                <a:latin typeface="游ゴシック" panose="020B0400000000000000" pitchFamily="50" charset="-128"/>
                <a:ea typeface="游ゴシック" panose="020B0400000000000000" pitchFamily="50" charset="-128"/>
              </a:rPr>
              <a:t>予約台帳のワンクリック作成</a:t>
            </a:r>
            <a:endParaRPr lang="en-US" altLang="ja-JP" sz="1800" b="1">
              <a:latin typeface="游ゴシック" panose="020B0400000000000000" pitchFamily="50" charset="-128"/>
              <a:ea typeface="游ゴシック" panose="020B0400000000000000" pitchFamily="50" charset="-128"/>
            </a:endParaRPr>
          </a:p>
        </p:txBody>
      </p:sp>
      <p:pic>
        <p:nvPicPr>
          <p:cNvPr id="3" name="Picture 4">
            <a:extLst>
              <a:ext uri="{FF2B5EF4-FFF2-40B4-BE49-F238E27FC236}">
                <a16:creationId xmlns:a16="http://schemas.microsoft.com/office/drawing/2014/main" id="{9A74F222-5E86-D10C-5B9B-C76F7F3D01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grpSp>
        <p:nvGrpSpPr>
          <p:cNvPr id="8" name="グループ化 7">
            <a:extLst>
              <a:ext uri="{FF2B5EF4-FFF2-40B4-BE49-F238E27FC236}">
                <a16:creationId xmlns:a16="http://schemas.microsoft.com/office/drawing/2014/main" id="{A5DEC064-866D-3AE9-5B46-6CAB0C076D09}"/>
              </a:ext>
            </a:extLst>
          </p:cNvPr>
          <p:cNvGrpSpPr/>
          <p:nvPr/>
        </p:nvGrpSpPr>
        <p:grpSpPr>
          <a:xfrm>
            <a:off x="1335186" y="1353501"/>
            <a:ext cx="4212164" cy="3405264"/>
            <a:chOff x="1335186" y="1353501"/>
            <a:chExt cx="4212164" cy="3405264"/>
          </a:xfrm>
        </p:grpSpPr>
        <p:pic>
          <p:nvPicPr>
            <p:cNvPr id="5" name="図 4">
              <a:extLst>
                <a:ext uri="{FF2B5EF4-FFF2-40B4-BE49-F238E27FC236}">
                  <a16:creationId xmlns:a16="http://schemas.microsoft.com/office/drawing/2014/main" id="{FC46D1CD-E470-55AE-49C2-265918755DD1}"/>
                </a:ext>
              </a:extLst>
            </p:cNvPr>
            <p:cNvPicPr>
              <a:picLocks noChangeAspect="1"/>
            </p:cNvPicPr>
            <p:nvPr/>
          </p:nvPicPr>
          <p:blipFill>
            <a:blip r:embed="rId5"/>
            <a:stretch>
              <a:fillRect/>
            </a:stretch>
          </p:blipFill>
          <p:spPr>
            <a:xfrm>
              <a:off x="1421744" y="1613233"/>
              <a:ext cx="4125606" cy="3145532"/>
            </a:xfrm>
            <a:prstGeom prst="rect">
              <a:avLst/>
            </a:prstGeom>
          </p:spPr>
          <p:style>
            <a:lnRef idx="2">
              <a:schemeClr val="dk1"/>
            </a:lnRef>
            <a:fillRef idx="1">
              <a:schemeClr val="lt1"/>
            </a:fillRef>
            <a:effectRef idx="0">
              <a:schemeClr val="dk1"/>
            </a:effectRef>
            <a:fontRef idx="minor">
              <a:schemeClr val="dk1"/>
            </a:fontRef>
          </p:style>
        </p:pic>
        <p:sp>
          <p:nvSpPr>
            <p:cNvPr id="7" name="テキスト ボックス 6">
              <a:extLst>
                <a:ext uri="{FF2B5EF4-FFF2-40B4-BE49-F238E27FC236}">
                  <a16:creationId xmlns:a16="http://schemas.microsoft.com/office/drawing/2014/main" id="{5DB3C4E5-77F3-685D-7C28-07E5B302B3F8}"/>
                </a:ext>
              </a:extLst>
            </p:cNvPr>
            <p:cNvSpPr txBox="1"/>
            <p:nvPr/>
          </p:nvSpPr>
          <p:spPr>
            <a:xfrm>
              <a:off x="1335186" y="1353501"/>
              <a:ext cx="1788340" cy="276999"/>
            </a:xfrm>
            <a:prstGeom prst="rect">
              <a:avLst/>
            </a:prstGeom>
            <a:noFill/>
          </p:spPr>
          <p:txBody>
            <a:bodyPr wrap="square">
              <a:spAutoFit/>
            </a:bodyPr>
            <a:lstStyle/>
            <a:p>
              <a:r>
                <a:rPr lang="ja-JP" altLang="ja-JP" sz="1200" b="1">
                  <a:effectLst/>
                  <a:latin typeface="游ゴシック" panose="020B0400000000000000" pitchFamily="50" charset="-128"/>
                  <a:ea typeface="游ゴシック" panose="020B0400000000000000" pitchFamily="50" charset="-128"/>
                  <a:cs typeface="Times New Roman" panose="02020603050405020304" pitchFamily="18" charset="0"/>
                </a:rPr>
                <a:t>予約管理アプリの画面</a:t>
              </a:r>
              <a:endParaRPr lang="ja-JP" altLang="en-US" sz="1200" b="1">
                <a:latin typeface="游ゴシック" panose="020B0400000000000000" pitchFamily="50" charset="-128"/>
                <a:ea typeface="游ゴシック" panose="020B0400000000000000" pitchFamily="50" charset="-128"/>
              </a:endParaRPr>
            </a:p>
          </p:txBody>
        </p:sp>
      </p:grpSp>
      <p:grpSp>
        <p:nvGrpSpPr>
          <p:cNvPr id="11" name="グループ化 10">
            <a:extLst>
              <a:ext uri="{FF2B5EF4-FFF2-40B4-BE49-F238E27FC236}">
                <a16:creationId xmlns:a16="http://schemas.microsoft.com/office/drawing/2014/main" id="{7E233118-1458-5CB3-0621-A207A533ABCD}"/>
              </a:ext>
            </a:extLst>
          </p:cNvPr>
          <p:cNvGrpSpPr/>
          <p:nvPr/>
        </p:nvGrpSpPr>
        <p:grpSpPr>
          <a:xfrm>
            <a:off x="3512419" y="2925726"/>
            <a:ext cx="1261884" cy="561941"/>
            <a:chOff x="3512419" y="2925726"/>
            <a:chExt cx="1261884" cy="561941"/>
          </a:xfrm>
        </p:grpSpPr>
        <p:sp>
          <p:nvSpPr>
            <p:cNvPr id="9" name="正方形/長方形 8">
              <a:extLst>
                <a:ext uri="{FF2B5EF4-FFF2-40B4-BE49-F238E27FC236}">
                  <a16:creationId xmlns:a16="http://schemas.microsoft.com/office/drawing/2014/main" id="{2BB419BA-9FA2-4CAF-AC45-3A89BB74939E}"/>
                </a:ext>
              </a:extLst>
            </p:cNvPr>
            <p:cNvSpPr/>
            <p:nvPr/>
          </p:nvSpPr>
          <p:spPr>
            <a:xfrm>
              <a:off x="3770888" y="3185999"/>
              <a:ext cx="598811" cy="301668"/>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0" name="テキスト ボックス 9">
              <a:extLst>
                <a:ext uri="{FF2B5EF4-FFF2-40B4-BE49-F238E27FC236}">
                  <a16:creationId xmlns:a16="http://schemas.microsoft.com/office/drawing/2014/main" id="{4BC6A593-A4AF-CE0A-F4C3-F20CAA7438B8}"/>
                </a:ext>
              </a:extLst>
            </p:cNvPr>
            <p:cNvSpPr txBox="1"/>
            <p:nvPr/>
          </p:nvSpPr>
          <p:spPr>
            <a:xfrm>
              <a:off x="3512419" y="2925726"/>
              <a:ext cx="1261884" cy="276999"/>
            </a:xfrm>
            <a:prstGeom prst="rect">
              <a:avLst/>
            </a:prstGeom>
            <a:noFill/>
          </p:spPr>
          <p:txBody>
            <a:bodyPr wrap="none" rtlCol="0">
              <a:spAutoFit/>
            </a:bodyPr>
            <a:lstStyle/>
            <a:p>
              <a:r>
                <a:rPr kumimoji="1" lang="ja-JP" altLang="en-US" sz="1200" b="1">
                  <a:solidFill>
                    <a:srgbClr val="FF0000"/>
                  </a:solidFill>
                  <a:latin typeface="游ゴシック" panose="020B0400000000000000" pitchFamily="50" charset="-128"/>
                  <a:ea typeface="游ゴシック" panose="020B0400000000000000" pitchFamily="50" charset="-128"/>
                </a:rPr>
                <a:t>予約をクリック</a:t>
              </a:r>
            </a:p>
          </p:txBody>
        </p:sp>
      </p:grpSp>
      <p:pic>
        <p:nvPicPr>
          <p:cNvPr id="14" name="図 13">
            <a:extLst>
              <a:ext uri="{FF2B5EF4-FFF2-40B4-BE49-F238E27FC236}">
                <a16:creationId xmlns:a16="http://schemas.microsoft.com/office/drawing/2014/main" id="{8366DD5C-1B5F-05A0-CB04-7EA9C646E896}"/>
              </a:ext>
            </a:extLst>
          </p:cNvPr>
          <p:cNvPicPr>
            <a:picLocks noChangeAspect="1"/>
          </p:cNvPicPr>
          <p:nvPr/>
        </p:nvPicPr>
        <p:blipFill>
          <a:blip r:embed="rId6"/>
          <a:stretch>
            <a:fillRect/>
          </a:stretch>
        </p:blipFill>
        <p:spPr>
          <a:xfrm>
            <a:off x="2989080" y="1626101"/>
            <a:ext cx="4340697" cy="3175027"/>
          </a:xfrm>
          <a:prstGeom prst="rect">
            <a:avLst/>
          </a:prstGeom>
        </p:spPr>
        <p:style>
          <a:lnRef idx="2">
            <a:schemeClr val="dk1"/>
          </a:lnRef>
          <a:fillRef idx="1">
            <a:schemeClr val="lt1"/>
          </a:fillRef>
          <a:effectRef idx="0">
            <a:schemeClr val="dk1"/>
          </a:effectRef>
          <a:fontRef idx="minor">
            <a:schemeClr val="dk1"/>
          </a:fontRef>
        </p:style>
      </p:pic>
      <p:grpSp>
        <p:nvGrpSpPr>
          <p:cNvPr id="18" name="グループ化 17">
            <a:extLst>
              <a:ext uri="{FF2B5EF4-FFF2-40B4-BE49-F238E27FC236}">
                <a16:creationId xmlns:a16="http://schemas.microsoft.com/office/drawing/2014/main" id="{CB3B8127-DF0A-48FC-1C65-AD46377B1DF4}"/>
              </a:ext>
            </a:extLst>
          </p:cNvPr>
          <p:cNvGrpSpPr/>
          <p:nvPr/>
        </p:nvGrpSpPr>
        <p:grpSpPr>
          <a:xfrm>
            <a:off x="3364051" y="2379058"/>
            <a:ext cx="1740016" cy="606349"/>
            <a:chOff x="3364051" y="2379058"/>
            <a:chExt cx="1740016" cy="606349"/>
          </a:xfrm>
        </p:grpSpPr>
        <p:sp>
          <p:nvSpPr>
            <p:cNvPr id="15" name="正方形/長方形 14">
              <a:extLst>
                <a:ext uri="{FF2B5EF4-FFF2-40B4-BE49-F238E27FC236}">
                  <a16:creationId xmlns:a16="http://schemas.microsoft.com/office/drawing/2014/main" id="{CCD4624D-9B3A-62BF-0DDE-5E85D17CA621}"/>
                </a:ext>
              </a:extLst>
            </p:cNvPr>
            <p:cNvSpPr/>
            <p:nvPr/>
          </p:nvSpPr>
          <p:spPr>
            <a:xfrm>
              <a:off x="3657600" y="2379058"/>
              <a:ext cx="712099" cy="29169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D5B5E9DA-0DA5-D353-F572-8715AA7D6488}"/>
                </a:ext>
              </a:extLst>
            </p:cNvPr>
            <p:cNvSpPr txBox="1"/>
            <p:nvPr/>
          </p:nvSpPr>
          <p:spPr>
            <a:xfrm>
              <a:off x="3364051" y="2708408"/>
              <a:ext cx="1740016"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『帳票</a:t>
              </a:r>
              <a:r>
                <a:rPr lang="ja-JP" altLang="en-US" sz="1200" b="1">
                  <a:solidFill>
                    <a:srgbClr val="FF0000"/>
                  </a:solidFill>
                  <a:latin typeface="游ゴシック" panose="020B0400000000000000" pitchFamily="50" charset="-128"/>
                  <a:ea typeface="游ゴシック" panose="020B0400000000000000" pitchFamily="50" charset="-128"/>
                </a:rPr>
                <a:t>作成</a:t>
              </a:r>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』ボタン</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nvGrpSpPr>
          <p:cNvPr id="22" name="グループ化 21">
            <a:extLst>
              <a:ext uri="{FF2B5EF4-FFF2-40B4-BE49-F238E27FC236}">
                <a16:creationId xmlns:a16="http://schemas.microsoft.com/office/drawing/2014/main" id="{37A64ED8-E533-2DD5-1960-F5C332156D4F}"/>
              </a:ext>
            </a:extLst>
          </p:cNvPr>
          <p:cNvGrpSpPr/>
          <p:nvPr/>
        </p:nvGrpSpPr>
        <p:grpSpPr>
          <a:xfrm>
            <a:off x="4842977" y="3487667"/>
            <a:ext cx="1131098" cy="1078369"/>
            <a:chOff x="4842977" y="3487667"/>
            <a:chExt cx="1131098" cy="1078369"/>
          </a:xfrm>
        </p:grpSpPr>
        <p:sp>
          <p:nvSpPr>
            <p:cNvPr id="19" name="正方形/長方形 18">
              <a:extLst>
                <a:ext uri="{FF2B5EF4-FFF2-40B4-BE49-F238E27FC236}">
                  <a16:creationId xmlns:a16="http://schemas.microsoft.com/office/drawing/2014/main" id="{5C43A283-04DD-A58E-F0D1-3D9B74D16398}"/>
                </a:ext>
              </a:extLst>
            </p:cNvPr>
            <p:cNvSpPr/>
            <p:nvPr/>
          </p:nvSpPr>
          <p:spPr>
            <a:xfrm>
              <a:off x="4919958" y="3487667"/>
              <a:ext cx="946768" cy="760652"/>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テキスト ボックス 20">
              <a:extLst>
                <a:ext uri="{FF2B5EF4-FFF2-40B4-BE49-F238E27FC236}">
                  <a16:creationId xmlns:a16="http://schemas.microsoft.com/office/drawing/2014/main" id="{1E610AFC-FAC5-D86A-147D-7E9E2A6C758B}"/>
                </a:ext>
              </a:extLst>
            </p:cNvPr>
            <p:cNvSpPr txBox="1"/>
            <p:nvPr/>
          </p:nvSpPr>
          <p:spPr>
            <a:xfrm>
              <a:off x="4842977" y="4289037"/>
              <a:ext cx="1131098" cy="276999"/>
            </a:xfrm>
            <a:prstGeom prst="rect">
              <a:avLst/>
            </a:prstGeom>
            <a:noFill/>
          </p:spPr>
          <p:txBody>
            <a:bodyPr wrap="square">
              <a:spAutoFit/>
            </a:bodyPr>
            <a:lstStyle/>
            <a:p>
              <a:r>
                <a:rPr kumimoji="1" lang="ja-JP" altLang="ja-JP" sz="1200" b="1" kern="1200">
                  <a:solidFill>
                    <a:srgbClr val="FF0000"/>
                  </a:solidFill>
                  <a:effectLst/>
                  <a:latin typeface="游ゴシック" panose="020B0400000000000000" pitchFamily="50" charset="-128"/>
                  <a:ea typeface="游ゴシック" panose="020B0400000000000000" pitchFamily="50" charset="-128"/>
                </a:rPr>
                <a:t>予約台帳</a:t>
              </a:r>
              <a:r>
                <a:rPr kumimoji="1" lang="ja-JP" altLang="en-US" sz="1200" b="1" kern="1200">
                  <a:solidFill>
                    <a:srgbClr val="FF0000"/>
                  </a:solidFill>
                  <a:effectLst/>
                  <a:latin typeface="游ゴシック" panose="020B0400000000000000" pitchFamily="50" charset="-128"/>
                  <a:ea typeface="游ゴシック" panose="020B0400000000000000" pitchFamily="50" charset="-128"/>
                </a:rPr>
                <a:t>作成</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grpSp>
        <p:nvGrpSpPr>
          <p:cNvPr id="29" name="グループ化 28">
            <a:extLst>
              <a:ext uri="{FF2B5EF4-FFF2-40B4-BE49-F238E27FC236}">
                <a16:creationId xmlns:a16="http://schemas.microsoft.com/office/drawing/2014/main" id="{FBF415C3-CB3B-F11B-2003-BBD90F9B0F95}"/>
              </a:ext>
            </a:extLst>
          </p:cNvPr>
          <p:cNvGrpSpPr/>
          <p:nvPr/>
        </p:nvGrpSpPr>
        <p:grpSpPr>
          <a:xfrm>
            <a:off x="5777713" y="2445604"/>
            <a:ext cx="3040735" cy="1600249"/>
            <a:chOff x="5777713" y="2445604"/>
            <a:chExt cx="3040735" cy="1600249"/>
          </a:xfrm>
        </p:grpSpPr>
        <p:pic>
          <p:nvPicPr>
            <p:cNvPr id="26" name="図 25">
              <a:extLst>
                <a:ext uri="{FF2B5EF4-FFF2-40B4-BE49-F238E27FC236}">
                  <a16:creationId xmlns:a16="http://schemas.microsoft.com/office/drawing/2014/main" id="{E5EDBA73-B327-4408-931F-4068145C2954}"/>
                </a:ext>
              </a:extLst>
            </p:cNvPr>
            <p:cNvPicPr>
              <a:picLocks noChangeAspect="1"/>
            </p:cNvPicPr>
            <p:nvPr/>
          </p:nvPicPr>
          <p:blipFill>
            <a:blip r:embed="rId7"/>
            <a:stretch>
              <a:fillRect/>
            </a:stretch>
          </p:blipFill>
          <p:spPr>
            <a:xfrm>
              <a:off x="5974075" y="2445604"/>
              <a:ext cx="2844373" cy="1600249"/>
            </a:xfrm>
            <a:prstGeom prst="rect">
              <a:avLst/>
            </a:prstGeom>
          </p:spPr>
          <p:style>
            <a:lnRef idx="2">
              <a:schemeClr val="dk1"/>
            </a:lnRef>
            <a:fillRef idx="1">
              <a:schemeClr val="lt1"/>
            </a:fillRef>
            <a:effectRef idx="0">
              <a:schemeClr val="dk1"/>
            </a:effectRef>
            <a:fontRef idx="minor">
              <a:schemeClr val="dk1"/>
            </a:fontRef>
          </p:style>
        </p:pic>
        <p:cxnSp>
          <p:nvCxnSpPr>
            <p:cNvPr id="28" name="直線矢印コネクタ 27">
              <a:extLst>
                <a:ext uri="{FF2B5EF4-FFF2-40B4-BE49-F238E27FC236}">
                  <a16:creationId xmlns:a16="http://schemas.microsoft.com/office/drawing/2014/main" id="{C50E799F-E7E2-EE27-7441-89F7E7596769}"/>
                </a:ext>
              </a:extLst>
            </p:cNvPr>
            <p:cNvCxnSpPr/>
            <p:nvPr/>
          </p:nvCxnSpPr>
          <p:spPr>
            <a:xfrm>
              <a:off x="5777713" y="3681876"/>
              <a:ext cx="477430" cy="0"/>
            </a:xfrm>
            <a:prstGeom prst="straightConnector1">
              <a:avLst/>
            </a:prstGeom>
            <a:ln>
              <a:solidFill>
                <a:srgbClr val="FF0000"/>
              </a:solidFill>
              <a:tailEnd type="triangle"/>
            </a:ln>
          </p:spPr>
          <p:style>
            <a:lnRef idx="3">
              <a:schemeClr val="accent2"/>
            </a:lnRef>
            <a:fillRef idx="0">
              <a:schemeClr val="accent2"/>
            </a:fillRef>
            <a:effectRef idx="2">
              <a:schemeClr val="accent2"/>
            </a:effectRef>
            <a:fontRef idx="minor">
              <a:schemeClr val="tx1"/>
            </a:fontRef>
          </p:style>
        </p:cxnSp>
      </p:grpSp>
    </p:spTree>
    <p:extLst>
      <p:ext uri="{BB962C8B-B14F-4D97-AF65-F5344CB8AC3E}">
        <p14:creationId xmlns:p14="http://schemas.microsoft.com/office/powerpoint/2010/main" val="1366671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F34F5C-932C-4D74-0293-0CA26975261B}"/>
            </a:ext>
          </a:extLst>
        </p:cNvPr>
        <p:cNvGrpSpPr/>
        <p:nvPr/>
      </p:nvGrpSpPr>
      <p:grpSpPr>
        <a:xfrm>
          <a:off x="0" y="0"/>
          <a:ext cx="0" cy="0"/>
          <a:chOff x="0" y="0"/>
          <a:chExt cx="0" cy="0"/>
        </a:xfrm>
      </p:grpSpPr>
      <p:pic>
        <p:nvPicPr>
          <p:cNvPr id="40" name="Picture 4">
            <a:extLst>
              <a:ext uri="{FF2B5EF4-FFF2-40B4-BE49-F238E27FC236}">
                <a16:creationId xmlns:a16="http://schemas.microsoft.com/office/drawing/2014/main" id="{BDA73D09-6E6B-024D-44E4-DB535682F8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4830" y="4813691"/>
            <a:ext cx="702279" cy="252821"/>
          </a:xfrm>
          <a:prstGeom prst="rect">
            <a:avLst/>
          </a:prstGeom>
          <a:noFill/>
          <a:extLst>
            <a:ext uri="{909E8E84-426E-40DD-AFC4-6F175D3DCCD1}">
              <a14:hiddenFill xmlns:a14="http://schemas.microsoft.com/office/drawing/2010/main">
                <a:solidFill>
                  <a:srgbClr val="FFFFFF"/>
                </a:solidFill>
              </a14:hiddenFill>
            </a:ext>
          </a:extLst>
        </p:spPr>
      </p:pic>
      <p:sp>
        <p:nvSpPr>
          <p:cNvPr id="4" name="タイトル 3">
            <a:extLst>
              <a:ext uri="{FF2B5EF4-FFF2-40B4-BE49-F238E27FC236}">
                <a16:creationId xmlns:a16="http://schemas.microsoft.com/office/drawing/2014/main" id="{A18671DA-508C-017B-F37C-3D78BBE2F2C1}"/>
              </a:ext>
            </a:extLst>
          </p:cNvPr>
          <p:cNvSpPr>
            <a:spLocks noGrp="1"/>
          </p:cNvSpPr>
          <p:nvPr>
            <p:ph type="title"/>
          </p:nvPr>
        </p:nvSpPr>
        <p:spPr>
          <a:xfrm>
            <a:off x="1415844" y="716737"/>
            <a:ext cx="6271015" cy="581826"/>
          </a:xfrm>
        </p:spPr>
        <p:txBody>
          <a:bodyPr/>
          <a:lstStyle/>
          <a:p>
            <a:r>
              <a:rPr lang="ja-JP" altLang="ja-JP" sz="1800" b="1">
                <a:latin typeface="游ゴシック" panose="020B0400000000000000" pitchFamily="50" charset="-128"/>
                <a:ea typeface="游ゴシック" panose="020B0400000000000000" pitchFamily="50" charset="-128"/>
              </a:rPr>
              <a:t>帳票の確認と共有</a:t>
            </a:r>
            <a:endParaRPr lang="en-US" altLang="ja-JP" sz="1800" b="1">
              <a:latin typeface="游ゴシック" panose="020B0400000000000000" pitchFamily="50" charset="-128"/>
              <a:ea typeface="游ゴシック" panose="020B0400000000000000" pitchFamily="50" charset="-128"/>
            </a:endParaRPr>
          </a:p>
        </p:txBody>
      </p:sp>
      <p:sp>
        <p:nvSpPr>
          <p:cNvPr id="2" name="スライド番号プレースホルダー 1">
            <a:extLst>
              <a:ext uri="{FF2B5EF4-FFF2-40B4-BE49-F238E27FC236}">
                <a16:creationId xmlns:a16="http://schemas.microsoft.com/office/drawing/2014/main" id="{0F2ED48E-B546-779E-77A9-8AB7E72E2E2C}"/>
              </a:ext>
            </a:extLst>
          </p:cNvPr>
          <p:cNvSpPr>
            <a:spLocks noGrp="1"/>
          </p:cNvSpPr>
          <p:nvPr>
            <p:ph type="sldNum" sz="quarter" idx="4"/>
          </p:nvPr>
        </p:nvSpPr>
        <p:spPr/>
        <p:txBody>
          <a:bodyPr/>
          <a:lstStyle/>
          <a:p>
            <a:fld id="{826ED362-CBD0-1944-A034-AEAF02C224DA}" type="slidenum">
              <a:rPr lang="ja-JP" altLang="en-US" smtClean="0">
                <a:latin typeface="メイリオ" panose="020B0604030504040204" pitchFamily="50" charset="-128"/>
                <a:ea typeface="メイリオ" panose="020B0604030504040204" pitchFamily="50" charset="-128"/>
              </a:rPr>
              <a:pPr/>
              <a:t>9</a:t>
            </a:fld>
            <a:endParaRPr lang="ja-JP" altLang="en-US">
              <a:latin typeface="メイリオ" panose="020B0604030504040204" pitchFamily="50" charset="-128"/>
              <a:ea typeface="メイリオ" panose="020B0604030504040204" pitchFamily="50" charset="-128"/>
            </a:endParaRPr>
          </a:p>
        </p:txBody>
      </p:sp>
      <p:pic>
        <p:nvPicPr>
          <p:cNvPr id="41" name="Picture 2">
            <a:extLst>
              <a:ext uri="{FF2B5EF4-FFF2-40B4-BE49-F238E27FC236}">
                <a16:creationId xmlns:a16="http://schemas.microsoft.com/office/drawing/2014/main" id="{504D7642-15B8-2B69-6A5A-3D7B2802AB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040" y="4801128"/>
            <a:ext cx="2047287" cy="277948"/>
          </a:xfrm>
          <a:prstGeom prst="rect">
            <a:avLst/>
          </a:prstGeom>
          <a:noFill/>
          <a:extLst>
            <a:ext uri="{909E8E84-426E-40DD-AFC4-6F175D3DCCD1}">
              <a14:hiddenFill xmlns:a14="http://schemas.microsoft.com/office/drawing/2010/main">
                <a:solidFill>
                  <a:srgbClr val="FFFFFF"/>
                </a:solidFill>
              </a14:hiddenFill>
            </a:ext>
          </a:extLst>
        </p:spPr>
      </p:pic>
      <p:pic>
        <p:nvPicPr>
          <p:cNvPr id="3" name="図 2">
            <a:extLst>
              <a:ext uri="{FF2B5EF4-FFF2-40B4-BE49-F238E27FC236}">
                <a16:creationId xmlns:a16="http://schemas.microsoft.com/office/drawing/2014/main" id="{2CCCB55F-CF0D-9A36-2843-84DBDC42E57A}"/>
              </a:ext>
            </a:extLst>
          </p:cNvPr>
          <p:cNvPicPr>
            <a:picLocks noChangeAspect="1"/>
          </p:cNvPicPr>
          <p:nvPr/>
        </p:nvPicPr>
        <p:blipFill>
          <a:blip r:embed="rId5"/>
          <a:stretch>
            <a:fillRect/>
          </a:stretch>
        </p:blipFill>
        <p:spPr>
          <a:xfrm>
            <a:off x="1452451" y="1441150"/>
            <a:ext cx="4340697" cy="3175027"/>
          </a:xfrm>
          <a:prstGeom prst="rect">
            <a:avLst/>
          </a:prstGeom>
        </p:spPr>
        <p:style>
          <a:lnRef idx="2">
            <a:schemeClr val="dk1"/>
          </a:lnRef>
          <a:fillRef idx="1">
            <a:schemeClr val="lt1"/>
          </a:fillRef>
          <a:effectRef idx="0">
            <a:schemeClr val="dk1"/>
          </a:effectRef>
          <a:fontRef idx="minor">
            <a:schemeClr val="dk1"/>
          </a:fontRef>
        </p:style>
      </p:pic>
      <p:grpSp>
        <p:nvGrpSpPr>
          <p:cNvPr id="8" name="グループ化 7">
            <a:extLst>
              <a:ext uri="{FF2B5EF4-FFF2-40B4-BE49-F238E27FC236}">
                <a16:creationId xmlns:a16="http://schemas.microsoft.com/office/drawing/2014/main" id="{CFEA4658-BE8C-FFA2-FEF9-2889E68EA9C2}"/>
              </a:ext>
            </a:extLst>
          </p:cNvPr>
          <p:cNvGrpSpPr/>
          <p:nvPr/>
        </p:nvGrpSpPr>
        <p:grpSpPr>
          <a:xfrm>
            <a:off x="1081845" y="2184850"/>
            <a:ext cx="1500145" cy="776115"/>
            <a:chOff x="1081845" y="2184850"/>
            <a:chExt cx="1500145" cy="776115"/>
          </a:xfrm>
        </p:grpSpPr>
        <p:sp>
          <p:nvSpPr>
            <p:cNvPr id="5" name="正方形/長方形 4">
              <a:extLst>
                <a:ext uri="{FF2B5EF4-FFF2-40B4-BE49-F238E27FC236}">
                  <a16:creationId xmlns:a16="http://schemas.microsoft.com/office/drawing/2014/main" id="{0226F15B-6A9C-EDB4-6B2F-FBEFC1EA3D9A}"/>
                </a:ext>
              </a:extLst>
            </p:cNvPr>
            <p:cNvSpPr/>
            <p:nvPr/>
          </p:nvSpPr>
          <p:spPr>
            <a:xfrm>
              <a:off x="1475869" y="2184850"/>
              <a:ext cx="712099" cy="29169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7" name="テキスト ボックス 6">
              <a:extLst>
                <a:ext uri="{FF2B5EF4-FFF2-40B4-BE49-F238E27FC236}">
                  <a16:creationId xmlns:a16="http://schemas.microsoft.com/office/drawing/2014/main" id="{CD4C11E6-C490-BE9E-E373-EB340193EDE4}"/>
                </a:ext>
              </a:extLst>
            </p:cNvPr>
            <p:cNvSpPr txBox="1"/>
            <p:nvPr/>
          </p:nvSpPr>
          <p:spPr>
            <a:xfrm>
              <a:off x="1081845" y="2499300"/>
              <a:ext cx="1500145" cy="461665"/>
            </a:xfrm>
            <a:prstGeom prst="rect">
              <a:avLst/>
            </a:prstGeom>
            <a:solidFill>
              <a:schemeClr val="bg1"/>
            </a:solidFill>
          </p:spPr>
          <p:txBody>
            <a:bodyPr wrap="square">
              <a:spAutoFit/>
            </a:bodyPr>
            <a:lstStyle/>
            <a:p>
              <a:r>
                <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PDF</a:t>
              </a:r>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のプレビュー</a:t>
              </a:r>
              <a:endPar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ボタンを</a:t>
              </a:r>
              <a:r>
                <a:rPr lang="ja-JP" altLang="en-US" sz="1200" b="1">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クリック</a:t>
              </a:r>
              <a:endPar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grpSp>
        <p:nvGrpSpPr>
          <p:cNvPr id="13" name="グループ化 12">
            <a:extLst>
              <a:ext uri="{FF2B5EF4-FFF2-40B4-BE49-F238E27FC236}">
                <a16:creationId xmlns:a16="http://schemas.microsoft.com/office/drawing/2014/main" id="{E8157E13-54A2-66BC-1A9A-CE55CC705018}"/>
              </a:ext>
            </a:extLst>
          </p:cNvPr>
          <p:cNvGrpSpPr/>
          <p:nvPr/>
        </p:nvGrpSpPr>
        <p:grpSpPr>
          <a:xfrm>
            <a:off x="2187968" y="2154865"/>
            <a:ext cx="4730495" cy="2603899"/>
            <a:chOff x="2187968" y="2154865"/>
            <a:chExt cx="4730495" cy="2603899"/>
          </a:xfrm>
        </p:grpSpPr>
        <p:pic>
          <p:nvPicPr>
            <p:cNvPr id="10" name="図 9">
              <a:extLst>
                <a:ext uri="{FF2B5EF4-FFF2-40B4-BE49-F238E27FC236}">
                  <a16:creationId xmlns:a16="http://schemas.microsoft.com/office/drawing/2014/main" id="{AB9D3B4B-77B0-832E-481A-D4D60F480F57}"/>
                </a:ext>
              </a:extLst>
            </p:cNvPr>
            <p:cNvPicPr>
              <a:picLocks noChangeAspect="1"/>
            </p:cNvPicPr>
            <p:nvPr/>
          </p:nvPicPr>
          <p:blipFill>
            <a:blip r:embed="rId6"/>
            <a:stretch>
              <a:fillRect/>
            </a:stretch>
          </p:blipFill>
          <p:spPr>
            <a:xfrm>
              <a:off x="3485270" y="2154865"/>
              <a:ext cx="3433193" cy="2603899"/>
            </a:xfrm>
            <a:prstGeom prst="rect">
              <a:avLst/>
            </a:prstGeom>
          </p:spPr>
          <p:style>
            <a:lnRef idx="2">
              <a:schemeClr val="dk1"/>
            </a:lnRef>
            <a:fillRef idx="1">
              <a:schemeClr val="lt1"/>
            </a:fillRef>
            <a:effectRef idx="0">
              <a:schemeClr val="dk1"/>
            </a:effectRef>
            <a:fontRef idx="minor">
              <a:schemeClr val="dk1"/>
            </a:fontRef>
          </p:style>
        </p:pic>
        <p:cxnSp>
          <p:nvCxnSpPr>
            <p:cNvPr id="12" name="直線矢印コネクタ 11">
              <a:extLst>
                <a:ext uri="{FF2B5EF4-FFF2-40B4-BE49-F238E27FC236}">
                  <a16:creationId xmlns:a16="http://schemas.microsoft.com/office/drawing/2014/main" id="{EAE587FF-BBAB-8D6D-D7BE-841CBDB6166B}"/>
                </a:ext>
              </a:extLst>
            </p:cNvPr>
            <p:cNvCxnSpPr/>
            <p:nvPr/>
          </p:nvCxnSpPr>
          <p:spPr>
            <a:xfrm>
              <a:off x="2187968" y="2330695"/>
              <a:ext cx="1234963"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grpSp>
        <p:nvGrpSpPr>
          <p:cNvPr id="19" name="グループ化 18">
            <a:extLst>
              <a:ext uri="{FF2B5EF4-FFF2-40B4-BE49-F238E27FC236}">
                <a16:creationId xmlns:a16="http://schemas.microsoft.com/office/drawing/2014/main" id="{FF2CBA59-ACBE-9198-0410-C8A35F54199E}"/>
              </a:ext>
            </a:extLst>
          </p:cNvPr>
          <p:cNvGrpSpPr/>
          <p:nvPr/>
        </p:nvGrpSpPr>
        <p:grpSpPr>
          <a:xfrm>
            <a:off x="6043379" y="3924788"/>
            <a:ext cx="1448217" cy="793666"/>
            <a:chOff x="6043379" y="3924788"/>
            <a:chExt cx="1448217" cy="793666"/>
          </a:xfrm>
        </p:grpSpPr>
        <p:sp>
          <p:nvSpPr>
            <p:cNvPr id="14" name="正方形/長方形 13">
              <a:extLst>
                <a:ext uri="{FF2B5EF4-FFF2-40B4-BE49-F238E27FC236}">
                  <a16:creationId xmlns:a16="http://schemas.microsoft.com/office/drawing/2014/main" id="{81F1A6BA-AF79-EFB7-6DD7-F318EF747945}"/>
                </a:ext>
              </a:extLst>
            </p:cNvPr>
            <p:cNvSpPr/>
            <p:nvPr/>
          </p:nvSpPr>
          <p:spPr>
            <a:xfrm>
              <a:off x="6118320" y="4426763"/>
              <a:ext cx="712099" cy="291691"/>
            </a:xfrm>
            <a:prstGeom prst="rect">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C76901CF-DB0A-6312-C20B-C4C5EA1728B6}"/>
                </a:ext>
              </a:extLst>
            </p:cNvPr>
            <p:cNvSpPr txBox="1"/>
            <p:nvPr/>
          </p:nvSpPr>
          <p:spPr>
            <a:xfrm>
              <a:off x="6043379" y="3924788"/>
              <a:ext cx="1448217" cy="461665"/>
            </a:xfrm>
            <a:prstGeom prst="rect">
              <a:avLst/>
            </a:prstGeom>
            <a:solidFill>
              <a:schemeClr val="bg1"/>
            </a:solid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プレビュー</a:t>
              </a:r>
              <a:endPar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a:p>
              <a:r>
                <a:rPr lang="ja-JP" altLang="en-US"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ボタンを</a:t>
              </a:r>
              <a:r>
                <a:rPr lang="ja-JP" altLang="en-US" sz="1200" b="1">
                  <a:solidFill>
                    <a:srgbClr val="FF0000"/>
                  </a:solidFill>
                  <a:latin typeface="游ゴシック" panose="020B0400000000000000" pitchFamily="50" charset="-128"/>
                  <a:ea typeface="游ゴシック" panose="020B0400000000000000" pitchFamily="50" charset="-128"/>
                  <a:cs typeface="Times New Roman" panose="02020603050405020304" pitchFamily="18" charset="0"/>
                </a:rPr>
                <a:t>クリック</a:t>
              </a:r>
              <a:endPar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endParaRPr>
            </a:p>
          </p:txBody>
        </p:sp>
      </p:grpSp>
      <p:grpSp>
        <p:nvGrpSpPr>
          <p:cNvPr id="22" name="グループ化 21">
            <a:extLst>
              <a:ext uri="{FF2B5EF4-FFF2-40B4-BE49-F238E27FC236}">
                <a16:creationId xmlns:a16="http://schemas.microsoft.com/office/drawing/2014/main" id="{E63737BC-62AD-BC1A-6EA5-ED2689854E90}"/>
              </a:ext>
            </a:extLst>
          </p:cNvPr>
          <p:cNvGrpSpPr/>
          <p:nvPr/>
        </p:nvGrpSpPr>
        <p:grpSpPr>
          <a:xfrm>
            <a:off x="3431703" y="1407930"/>
            <a:ext cx="4630451" cy="3350833"/>
            <a:chOff x="3431704" y="1407931"/>
            <a:chExt cx="4340696" cy="2890912"/>
          </a:xfrm>
        </p:grpSpPr>
        <p:pic>
          <p:nvPicPr>
            <p:cNvPr id="16" name="図 15">
              <a:extLst>
                <a:ext uri="{FF2B5EF4-FFF2-40B4-BE49-F238E27FC236}">
                  <a16:creationId xmlns:a16="http://schemas.microsoft.com/office/drawing/2014/main" id="{14C244E9-4F69-7C71-B199-4975FAE34375}"/>
                </a:ext>
              </a:extLst>
            </p:cNvPr>
            <p:cNvPicPr>
              <a:picLocks noChangeAspect="1"/>
            </p:cNvPicPr>
            <p:nvPr/>
          </p:nvPicPr>
          <p:blipFill>
            <a:blip r:embed="rId7"/>
            <a:stretch>
              <a:fillRect/>
            </a:stretch>
          </p:blipFill>
          <p:spPr>
            <a:xfrm>
              <a:off x="3431704" y="1407931"/>
              <a:ext cx="4340696" cy="2890912"/>
            </a:xfrm>
            <a:prstGeom prst="rect">
              <a:avLst/>
            </a:prstGeom>
          </p:spPr>
          <p:style>
            <a:lnRef idx="2">
              <a:schemeClr val="dk1"/>
            </a:lnRef>
            <a:fillRef idx="1">
              <a:schemeClr val="lt1"/>
            </a:fillRef>
            <a:effectRef idx="0">
              <a:schemeClr val="dk1"/>
            </a:effectRef>
            <a:fontRef idx="minor">
              <a:schemeClr val="dk1"/>
            </a:fontRef>
          </p:style>
        </p:pic>
        <p:sp>
          <p:nvSpPr>
            <p:cNvPr id="21" name="テキスト ボックス 20">
              <a:extLst>
                <a:ext uri="{FF2B5EF4-FFF2-40B4-BE49-F238E27FC236}">
                  <a16:creationId xmlns:a16="http://schemas.microsoft.com/office/drawing/2014/main" id="{777BDD4F-94ED-CBBD-4AF2-003ABE135AD8}"/>
                </a:ext>
              </a:extLst>
            </p:cNvPr>
            <p:cNvSpPr txBox="1"/>
            <p:nvPr/>
          </p:nvSpPr>
          <p:spPr>
            <a:xfrm>
              <a:off x="3832625" y="3786287"/>
              <a:ext cx="3658971" cy="276999"/>
            </a:xfrm>
            <a:prstGeom prst="rect">
              <a:avLst/>
            </a:prstGeom>
            <a:noFill/>
          </p:spPr>
          <p:txBody>
            <a:bodyPr wrap="square">
              <a:spAutoFit/>
            </a:bodyPr>
            <a:lstStyle/>
            <a:p>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このまま</a:t>
              </a:r>
              <a:r>
                <a:rPr lang="en-US"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kintone</a:t>
              </a:r>
              <a:r>
                <a:rPr lang="ja-JP" altLang="ja-JP" sz="1200" b="1">
                  <a:solidFill>
                    <a:srgbClr val="FF0000"/>
                  </a:solidFill>
                  <a:effectLst/>
                  <a:latin typeface="游ゴシック" panose="020B0400000000000000" pitchFamily="50" charset="-128"/>
                  <a:ea typeface="游ゴシック" panose="020B0400000000000000" pitchFamily="50" charset="-128"/>
                  <a:cs typeface="Times New Roman" panose="02020603050405020304" pitchFamily="18" charset="0"/>
                </a:rPr>
                <a:t>の画面上で中身を確認できます</a:t>
              </a:r>
              <a:endParaRPr lang="ja-JP" altLang="en-US" sz="1200" b="1">
                <a:solidFill>
                  <a:srgbClr val="FF0000"/>
                </a:solidFill>
                <a:latin typeface="游ゴシック" panose="020B0400000000000000" pitchFamily="50" charset="-128"/>
                <a:ea typeface="游ゴシック" panose="020B0400000000000000" pitchFamily="50" charset="-128"/>
              </a:endParaRPr>
            </a:p>
          </p:txBody>
        </p:sp>
      </p:grpSp>
    </p:spTree>
    <p:extLst>
      <p:ext uri="{BB962C8B-B14F-4D97-AF65-F5344CB8AC3E}">
        <p14:creationId xmlns:p14="http://schemas.microsoft.com/office/powerpoint/2010/main" val="4256046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500"/>
                                        <p:tgtEl>
                                          <p:spTgt spid="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ホワイト">
  <a:themeElements>
    <a:clrScheme name="kin_colorbar">
      <a:dk1>
        <a:sysClr val="windowText" lastClr="000000"/>
      </a:dk1>
      <a:lt1>
        <a:sysClr val="window" lastClr="FFFFFF"/>
      </a:lt1>
      <a:dk2>
        <a:srgbClr val="1F497D"/>
      </a:dk2>
      <a:lt2>
        <a:srgbClr val="EEECE1"/>
      </a:lt2>
      <a:accent1>
        <a:srgbClr val="FFBF00"/>
      </a:accent1>
      <a:accent2>
        <a:srgbClr val="F75F1E"/>
      </a:accent2>
      <a:accent3>
        <a:srgbClr val="41CEF9"/>
      </a:accent3>
      <a:accent4>
        <a:srgbClr val="5BBC8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f6c9241f-dd3a-4733-8cb0-cee6e5a922df" xsi:nil="true"/>
    <lcf76f155ced4ddcb4097134ff3c332f xmlns="0b43fd16-ae65-4d99-b7f9-46662c402abb">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ドキュメント" ma:contentTypeID="0x0101001D9A1ECBA26C72418DB5F647F2B44DD9" ma:contentTypeVersion="11" ma:contentTypeDescription="新しいドキュメントを作成します。" ma:contentTypeScope="" ma:versionID="7a344c1f149da10a334419cf9ae63be2">
  <xsd:schema xmlns:xsd="http://www.w3.org/2001/XMLSchema" xmlns:xs="http://www.w3.org/2001/XMLSchema" xmlns:p="http://schemas.microsoft.com/office/2006/metadata/properties" xmlns:ns2="0b43fd16-ae65-4d99-b7f9-46662c402abb" xmlns:ns3="f6c9241f-dd3a-4733-8cb0-cee6e5a922df" targetNamespace="http://schemas.microsoft.com/office/2006/metadata/properties" ma:root="true" ma:fieldsID="ba18ca60cefdf94a199fd9822f3c05f2" ns2:_="" ns3:_="">
    <xsd:import namespace="0b43fd16-ae65-4d99-b7f9-46662c402abb"/>
    <xsd:import namespace="f6c9241f-dd3a-4733-8cb0-cee6e5a922df"/>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GenerationTime" minOccurs="0"/>
                <xsd:element ref="ns2:MediaServiceEventHashCode" minOccurs="0"/>
                <xsd:element ref="ns2:MediaLengthInSeconds" minOccurs="0"/>
                <xsd:element ref="ns2:MediaServiceDateTaken" minOccurs="0"/>
                <xsd:element ref="ns2:lcf76f155ced4ddcb4097134ff3c332f" minOccurs="0"/>
                <xsd:element ref="ns3:TaxCatchAll"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b43fd16-ae65-4d99-b7f9-46662c402ab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lcf76f155ced4ddcb4097134ff3c332f" ma:index="16" nillable="true" ma:taxonomy="true" ma:internalName="lcf76f155ced4ddcb4097134ff3c332f" ma:taxonomyFieldName="MediaServiceImageTags" ma:displayName="画像タグ" ma:readOnly="false" ma:fieldId="{5cf76f15-5ced-4ddc-b409-7134ff3c332f}" ma:taxonomyMulti="true" ma:sspId="dfb5abf9-1b0b-4892-b803-d3ae41c38501" ma:termSetId="09814cd3-568e-fe90-9814-8d621ff8fb84" ma:anchorId="fba54fb3-c3e1-fe81-a776-ca4b69148c4d" ma:open="true" ma:isKeyword="false">
      <xsd:complexType>
        <xsd:sequence>
          <xsd:element ref="pc:Terms" minOccurs="0" maxOccurs="1"/>
        </xsd:sequence>
      </xsd:complexType>
    </xsd:element>
    <xsd:element name="MediaServiceBillingMetadata" ma:index="18"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6c9241f-dd3a-4733-8cb0-cee6e5a922df"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66230011-2967-47a4-b2b6-b4a3e5a73cd1}" ma:internalName="TaxCatchAll" ma:showField="CatchAllData" ma:web="f6c9241f-dd3a-4733-8cb0-cee6e5a922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7281648-8E68-4116-8861-47A79627BD0E}">
  <ds:schemaRefs>
    <ds:schemaRef ds:uri="http://schemas.microsoft.com/sharepoint/v3/contenttype/forms"/>
  </ds:schemaRefs>
</ds:datastoreItem>
</file>

<file path=customXml/itemProps2.xml><?xml version="1.0" encoding="utf-8"?>
<ds:datastoreItem xmlns:ds="http://schemas.openxmlformats.org/officeDocument/2006/customXml" ds:itemID="{9937AFCB-5136-4C4F-8200-BEE76EFE4C3F}">
  <ds:schemaRefs>
    <ds:schemaRef ds:uri="http://schemas.microsoft.com/office/2006/documentManagement/types"/>
    <ds:schemaRef ds:uri="http://schemas.microsoft.com/office/infopath/2007/PartnerControls"/>
    <ds:schemaRef ds:uri="http://purl.org/dc/terms/"/>
    <ds:schemaRef ds:uri="http://purl.org/dc/dcmitype/"/>
    <ds:schemaRef ds:uri="http://schemas.microsoft.com/office/2006/metadata/properties"/>
    <ds:schemaRef ds:uri="http://purl.org/dc/elements/1.1/"/>
    <ds:schemaRef ds:uri="0b43fd16-ae65-4d99-b7f9-46662c402abb"/>
    <ds:schemaRef ds:uri="http://www.w3.org/XML/1998/namespace"/>
    <ds:schemaRef ds:uri="http://schemas.openxmlformats.org/package/2006/metadata/core-properties"/>
    <ds:schemaRef ds:uri="f6c9241f-dd3a-4733-8cb0-cee6e5a922df"/>
  </ds:schemaRefs>
</ds:datastoreItem>
</file>

<file path=customXml/itemProps3.xml><?xml version="1.0" encoding="utf-8"?>
<ds:datastoreItem xmlns:ds="http://schemas.openxmlformats.org/officeDocument/2006/customXml" ds:itemID="{E73B7334-E253-4CA8-AFF9-595A6F00D5C6}"/>
</file>

<file path=docMetadata/LabelInfo.xml><?xml version="1.0" encoding="utf-8"?>
<clbl:labelList xmlns:clbl="http://schemas.microsoft.com/office/2020/mipLabelMetadata">
  <clbl:label id="{48f2c466-82c8-4bb2-913b-b12be80423b6}" enabled="0" method="" siteId="{48f2c466-82c8-4bb2-913b-b12be80423b6}" removed="1"/>
</clbl:labelList>
</file>

<file path=docProps/app.xml><?xml version="1.0" encoding="utf-8"?>
<Properties xmlns="http://schemas.openxmlformats.org/officeDocument/2006/extended-properties" xmlns:vt="http://schemas.openxmlformats.org/officeDocument/2006/docPropsVTypes">
  <TotalTime>0</TotalTime>
  <Words>2508</Words>
  <Application>Microsoft Office PowerPoint</Application>
  <PresentationFormat>画面に合わせる (16:9)</PresentationFormat>
  <Paragraphs>91</Paragraphs>
  <Slides>10</Slides>
  <Notes>10</Notes>
  <HiddenSlides>0</HiddenSlides>
  <MMClips>0</MMClips>
  <ScaleCrop>false</ScaleCrop>
  <HeadingPairs>
    <vt:vector size="6" baseType="variant">
      <vt:variant>
        <vt:lpstr>使用されているフォント</vt:lpstr>
      </vt:variant>
      <vt:variant>
        <vt:i4>5</vt:i4>
      </vt:variant>
      <vt:variant>
        <vt:lpstr>テーマ</vt:lpstr>
      </vt:variant>
      <vt:variant>
        <vt:i4>1</vt:i4>
      </vt:variant>
      <vt:variant>
        <vt:lpstr>スライド タイトル</vt:lpstr>
      </vt:variant>
      <vt:variant>
        <vt:i4>10</vt:i4>
      </vt:variant>
    </vt:vector>
  </HeadingPairs>
  <TitlesOfParts>
    <vt:vector size="16" baseType="lpstr">
      <vt:lpstr>YuGothic Medium</vt:lpstr>
      <vt:lpstr>メイリオ</vt:lpstr>
      <vt:lpstr>游ゴシック</vt:lpstr>
      <vt:lpstr>Yu Gothic Medium</vt:lpstr>
      <vt:lpstr>Arial</vt:lpstr>
      <vt:lpstr>ホワイト</vt:lpstr>
      <vt:lpstr>PowerPoint プレゼンテーション</vt:lpstr>
      <vt:lpstr>デモシナリオ</vt:lpstr>
      <vt:lpstr>kintoneポータル画面</vt:lpstr>
      <vt:lpstr>顧客情報の検索と確認</vt:lpstr>
      <vt:lpstr>PowerPoint プレゼンテーション</vt:lpstr>
      <vt:lpstr>PowerPoint プレゼンテーション</vt:lpstr>
      <vt:lpstr>シフト状況の確認</vt:lpstr>
      <vt:lpstr>予約台帳のワンクリック作成</vt:lpstr>
      <vt:lpstr>帳票の確認と共有</vt:lpstr>
      <vt:lpstr>デモのまとめ</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kintone ハンズオンセミナーテンプレート</dc:title>
  <dc:creator>beem mouse</dc:creator>
  <cp:lastModifiedBy>松井伯夫(PVC)</cp:lastModifiedBy>
  <cp:revision>1</cp:revision>
  <dcterms:created xsi:type="dcterms:W3CDTF">2023-11-29T10:49:36Z</dcterms:created>
  <dcterms:modified xsi:type="dcterms:W3CDTF">2025-09-01T02:26:27Z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0x0101001D9A1ECBA26C72418DB5F647F2B44DD9</vt:lpwstr>
  </property>
  <property fmtid="{D5CDD505-2E9C-101B-9397-08002B2CF9AE}" pid="3" name="MediaServiceImageTags">
    <vt:lpwstr/>
  </property>
</Properties>
</file>