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69" r:id="rId5"/>
    <p:sldId id="2147471426" r:id="rId6"/>
    <p:sldId id="2076137284" r:id="rId7"/>
    <p:sldId id="2076137285" r:id="rId8"/>
    <p:sldId id="2147471402" r:id="rId9"/>
    <p:sldId id="2147471409" r:id="rId10"/>
    <p:sldId id="2147471418" r:id="rId11"/>
    <p:sldId id="2147471422" r:id="rId12"/>
    <p:sldId id="2147471424" r:id="rId13"/>
    <p:sldId id="2147471427" r:id="rId14"/>
    <p:sldId id="2147471428" r:id="rId15"/>
    <p:sldId id="2147471429" r:id="rId16"/>
    <p:sldId id="2147471420" r:id="rId17"/>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Lst>
        </p14:section>
        <p14:section name="ハンズオン" id="{37FAF3DB-BDCD-47D7-A9E9-FDE52C3199B2}">
          <p14:sldIdLst>
            <p14:sldId id="2147471409"/>
            <p14:sldId id="2147471418"/>
            <p14:sldId id="2147471422"/>
            <p14:sldId id="2147471424"/>
            <p14:sldId id="2147471427"/>
            <p14:sldId id="2147471428"/>
            <p14:sldId id="2147471429"/>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EE68B-CE85-4F98-A3D7-564BB82E76DB}" v="77" dt="2025-08-25T06:42:28.210"/>
  </p1510:revLst>
</p1510:revInfo>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72"/>
        <p:guide orient="horz" pos="1620"/>
        <p:guide pos="287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21d7afa0-1c0b-42ea-b0d2-7a09fb4cb2b5" providerId="ADAL" clId="{205E297C-E758-4C11-9ACA-492D04DB3B42}"/>
    <pc:docChg chg="modSld">
      <pc:chgData name="松本孝志(PVC)" userId="21d7afa0-1c0b-42ea-b0d2-7a09fb4cb2b5" providerId="ADAL" clId="{205E297C-E758-4C11-9ACA-492D04DB3B42}" dt="2025-08-23T08:40:32.891" v="18" actId="14100"/>
      <pc:docMkLst>
        <pc:docMk/>
      </pc:docMkLst>
      <pc:sldChg chg="modSp mod">
        <pc:chgData name="松本孝志(PVC)" userId="21d7afa0-1c0b-42ea-b0d2-7a09fb4cb2b5" providerId="ADAL" clId="{205E297C-E758-4C11-9ACA-492D04DB3B42}" dt="2025-08-23T08:40:32.891" v="18" actId="14100"/>
        <pc:sldMkLst>
          <pc:docMk/>
          <pc:sldMk cId="2824129592" sldId="269"/>
        </pc:sldMkLst>
        <pc:spChg chg="mod">
          <ac:chgData name="松本孝志(PVC)" userId="21d7afa0-1c0b-42ea-b0d2-7a09fb4cb2b5" providerId="ADAL" clId="{205E297C-E758-4C11-9ACA-492D04DB3B42}" dt="2025-08-23T08:40:32.891" v="18" actId="14100"/>
          <ac:spMkLst>
            <pc:docMk/>
            <pc:sldMk cId="2824129592" sldId="269"/>
            <ac:spMk id="3" creationId="{3DA26C59-6B0E-5BA9-60D9-D02E5A40C1EE}"/>
          </ac:spMkLst>
        </pc:spChg>
        <pc:spChg chg="mod">
          <ac:chgData name="松本孝志(PVC)" userId="21d7afa0-1c0b-42ea-b0d2-7a09fb4cb2b5" providerId="ADAL" clId="{205E297C-E758-4C11-9ACA-492D04DB3B42}" dt="2025-08-23T08:39:55.943" v="11" actId="1076"/>
          <ac:spMkLst>
            <pc:docMk/>
            <pc:sldMk cId="2824129592" sldId="269"/>
            <ac:spMk id="5" creationId="{939A31EE-A4A8-A672-BC78-CB10186DDC20}"/>
          </ac:spMkLst>
        </pc:spChg>
      </pc:sldChg>
    </pc:docChg>
  </pc:docChgLst>
  <pc:docChgLst>
    <pc:chgData name="松本孝志(PVC)" userId="21d7afa0-1c0b-42ea-b0d2-7a09fb4cb2b5" providerId="ADAL" clId="{40EEE68B-CE85-4F98-A3D7-564BB82E76DB}"/>
    <pc:docChg chg="custSel modSld sldOrd">
      <pc:chgData name="松本孝志(PVC)" userId="21d7afa0-1c0b-42ea-b0d2-7a09fb4cb2b5" providerId="ADAL" clId="{40EEE68B-CE85-4F98-A3D7-564BB82E76DB}" dt="2025-08-25T06:42:28.210" v="76" actId="478"/>
      <pc:docMkLst>
        <pc:docMk/>
      </pc:docMkLst>
      <pc:sldChg chg="modAnim">
        <pc:chgData name="松本孝志(PVC)" userId="21d7afa0-1c0b-42ea-b0d2-7a09fb4cb2b5" providerId="ADAL" clId="{40EEE68B-CE85-4F98-A3D7-564BB82E76DB}" dt="2025-08-25T06:40:53.163" v="75"/>
        <pc:sldMkLst>
          <pc:docMk/>
          <pc:sldMk cId="3799637116" sldId="2147471402"/>
        </pc:sldMkLst>
      </pc:sldChg>
      <pc:sldChg chg="ord">
        <pc:chgData name="松本孝志(PVC)" userId="21d7afa0-1c0b-42ea-b0d2-7a09fb4cb2b5" providerId="ADAL" clId="{40EEE68B-CE85-4F98-A3D7-564BB82E76DB}" dt="2025-08-25T06:33:11.049" v="17" actId="20578"/>
        <pc:sldMkLst>
          <pc:docMk/>
          <pc:sldMk cId="4256046091" sldId="2147471422"/>
        </pc:sldMkLst>
      </pc:sldChg>
      <pc:sldChg chg="addSp delSp modSp mod delAnim modAnim">
        <pc:chgData name="松本孝志(PVC)" userId="21d7afa0-1c0b-42ea-b0d2-7a09fb4cb2b5" providerId="ADAL" clId="{40EEE68B-CE85-4F98-A3D7-564BB82E76DB}" dt="2025-08-25T06:33:06.456" v="16" actId="14100"/>
        <pc:sldMkLst>
          <pc:docMk/>
          <pc:sldMk cId="1452116435" sldId="2147471424"/>
        </pc:sldMkLst>
        <pc:grpChg chg="mod">
          <ac:chgData name="松本孝志(PVC)" userId="21d7afa0-1c0b-42ea-b0d2-7a09fb4cb2b5" providerId="ADAL" clId="{40EEE68B-CE85-4F98-A3D7-564BB82E76DB}" dt="2025-08-25T06:32:57.882" v="14" actId="14100"/>
          <ac:grpSpMkLst>
            <pc:docMk/>
            <pc:sldMk cId="1452116435" sldId="2147471424"/>
            <ac:grpSpMk id="28" creationId="{6710F635-715F-1D29-F938-EA3BD3DB6336}"/>
          </ac:grpSpMkLst>
        </pc:grpChg>
        <pc:grpChg chg="mod">
          <ac:chgData name="松本孝志(PVC)" userId="21d7afa0-1c0b-42ea-b0d2-7a09fb4cb2b5" providerId="ADAL" clId="{40EEE68B-CE85-4F98-A3D7-564BB82E76DB}" dt="2025-08-25T06:33:06.456" v="16" actId="14100"/>
          <ac:grpSpMkLst>
            <pc:docMk/>
            <pc:sldMk cId="1452116435" sldId="2147471424"/>
            <ac:grpSpMk id="32" creationId="{2CE0DF33-50DC-67C1-EF0A-472BCBBFD795}"/>
          </ac:grpSpMkLst>
        </pc:grpChg>
        <pc:grpChg chg="mod">
          <ac:chgData name="松本孝志(PVC)" userId="21d7afa0-1c0b-42ea-b0d2-7a09fb4cb2b5" providerId="ADAL" clId="{40EEE68B-CE85-4F98-A3D7-564BB82E76DB}" dt="2025-08-25T06:32:48.782" v="12" actId="1076"/>
          <ac:grpSpMkLst>
            <pc:docMk/>
            <pc:sldMk cId="1452116435" sldId="2147471424"/>
            <ac:grpSpMk id="36" creationId="{D4D3C6CA-A814-6B05-6CBF-B0EFA925A9CA}"/>
          </ac:grpSpMkLst>
        </pc:grpChg>
        <pc:picChg chg="add mod ord">
          <ac:chgData name="松本孝志(PVC)" userId="21d7afa0-1c0b-42ea-b0d2-7a09fb4cb2b5" providerId="ADAL" clId="{40EEE68B-CE85-4F98-A3D7-564BB82E76DB}" dt="2025-08-25T06:32:44.132" v="11" actId="167"/>
          <ac:picMkLst>
            <pc:docMk/>
            <pc:sldMk cId="1452116435" sldId="2147471424"/>
            <ac:picMk id="4" creationId="{6793888C-55BA-194D-BE55-96417BE88588}"/>
          </ac:picMkLst>
        </pc:picChg>
        <pc:picChg chg="del">
          <ac:chgData name="松本孝志(PVC)" userId="21d7afa0-1c0b-42ea-b0d2-7a09fb4cb2b5" providerId="ADAL" clId="{40EEE68B-CE85-4F98-A3D7-564BB82E76DB}" dt="2025-08-25T06:32:32.017" v="8" actId="478"/>
          <ac:picMkLst>
            <pc:docMk/>
            <pc:sldMk cId="1452116435" sldId="2147471424"/>
            <ac:picMk id="20" creationId="{93D3BEA4-C909-FD97-8053-A844AB1D75AD}"/>
          </ac:picMkLst>
        </pc:picChg>
      </pc:sldChg>
      <pc:sldChg chg="addSp delSp modSp mod delAnim modAnim">
        <pc:chgData name="松本孝志(PVC)" userId="21d7afa0-1c0b-42ea-b0d2-7a09fb4cb2b5" providerId="ADAL" clId="{40EEE68B-CE85-4F98-A3D7-564BB82E76DB}" dt="2025-08-25T06:35:31.254" v="37" actId="1076"/>
        <pc:sldMkLst>
          <pc:docMk/>
          <pc:sldMk cId="128008629" sldId="2147471427"/>
        </pc:sldMkLst>
        <pc:spChg chg="mod">
          <ac:chgData name="松本孝志(PVC)" userId="21d7afa0-1c0b-42ea-b0d2-7a09fb4cb2b5" providerId="ADAL" clId="{40EEE68B-CE85-4F98-A3D7-564BB82E76DB}" dt="2025-08-25T06:35:23.192" v="35" actId="1076"/>
          <ac:spMkLst>
            <pc:docMk/>
            <pc:sldMk cId="128008629" sldId="2147471427"/>
            <ac:spMk id="23" creationId="{FCCE0388-06E6-F088-E2AB-98EC4C7E0295}"/>
          </ac:spMkLst>
        </pc:spChg>
        <pc:grpChg chg="mod">
          <ac:chgData name="松本孝志(PVC)" userId="21d7afa0-1c0b-42ea-b0d2-7a09fb4cb2b5" providerId="ADAL" clId="{40EEE68B-CE85-4F98-A3D7-564BB82E76DB}" dt="2025-08-25T06:35:07.302" v="33" actId="1076"/>
          <ac:grpSpMkLst>
            <pc:docMk/>
            <pc:sldMk cId="128008629" sldId="2147471427"/>
            <ac:grpSpMk id="18" creationId="{ADD86AAF-6EF8-F014-22F7-0E0390960197}"/>
          </ac:grpSpMkLst>
        </pc:grpChg>
        <pc:grpChg chg="mod">
          <ac:chgData name="松本孝志(PVC)" userId="21d7afa0-1c0b-42ea-b0d2-7a09fb4cb2b5" providerId="ADAL" clId="{40EEE68B-CE85-4F98-A3D7-564BB82E76DB}" dt="2025-08-25T06:35:31.254" v="37" actId="1076"/>
          <ac:grpSpMkLst>
            <pc:docMk/>
            <pc:sldMk cId="128008629" sldId="2147471427"/>
            <ac:grpSpMk id="27" creationId="{8263E23E-EA6F-EC1D-60F3-E8409E30732D}"/>
          </ac:grpSpMkLst>
        </pc:grpChg>
        <pc:picChg chg="add mod ord">
          <ac:chgData name="松本孝志(PVC)" userId="21d7afa0-1c0b-42ea-b0d2-7a09fb4cb2b5" providerId="ADAL" clId="{40EEE68B-CE85-4F98-A3D7-564BB82E76DB}" dt="2025-08-25T06:35:26.027" v="36" actId="1076"/>
          <ac:picMkLst>
            <pc:docMk/>
            <pc:sldMk cId="128008629" sldId="2147471427"/>
            <ac:picMk id="4" creationId="{5DF9FC9E-803D-EA15-4EEE-7D2BD11DCE5C}"/>
          </ac:picMkLst>
        </pc:picChg>
        <pc:picChg chg="del">
          <ac:chgData name="松本孝志(PVC)" userId="21d7afa0-1c0b-42ea-b0d2-7a09fb4cb2b5" providerId="ADAL" clId="{40EEE68B-CE85-4F98-A3D7-564BB82E76DB}" dt="2025-08-25T06:34:49.088" v="29" actId="478"/>
          <ac:picMkLst>
            <pc:docMk/>
            <pc:sldMk cId="128008629" sldId="2147471427"/>
            <ac:picMk id="8" creationId="{FEC20D84-195C-ADD2-D35C-C54AC2139817}"/>
          </ac:picMkLst>
        </pc:picChg>
      </pc:sldChg>
      <pc:sldChg chg="addSp delSp modSp mod delAnim modAnim">
        <pc:chgData name="松本孝志(PVC)" userId="21d7afa0-1c0b-42ea-b0d2-7a09fb4cb2b5" providerId="ADAL" clId="{40EEE68B-CE85-4F98-A3D7-564BB82E76DB}" dt="2025-08-25T06:37:01.788" v="53" actId="13822"/>
        <pc:sldMkLst>
          <pc:docMk/>
          <pc:sldMk cId="2505411934" sldId="2147471428"/>
        </pc:sldMkLst>
        <pc:grpChg chg="mod">
          <ac:chgData name="松本孝志(PVC)" userId="21d7afa0-1c0b-42ea-b0d2-7a09fb4cb2b5" providerId="ADAL" clId="{40EEE68B-CE85-4F98-A3D7-564BB82E76DB}" dt="2025-08-25T06:36:50.348" v="51" actId="1076"/>
          <ac:grpSpMkLst>
            <pc:docMk/>
            <pc:sldMk cId="2505411934" sldId="2147471428"/>
            <ac:grpSpMk id="17" creationId="{7DE612FC-D235-C69B-0AC6-8A9AD2D73756}"/>
          </ac:grpSpMkLst>
        </pc:grpChg>
        <pc:grpChg chg="mod">
          <ac:chgData name="松本孝志(PVC)" userId="21d7afa0-1c0b-42ea-b0d2-7a09fb4cb2b5" providerId="ADAL" clId="{40EEE68B-CE85-4F98-A3D7-564BB82E76DB}" dt="2025-08-25T06:36:55.238" v="52" actId="1076"/>
          <ac:grpSpMkLst>
            <pc:docMk/>
            <pc:sldMk cId="2505411934" sldId="2147471428"/>
            <ac:grpSpMk id="31" creationId="{5AC488F6-4FA4-A2F3-4DCF-DA63A81F41A2}"/>
          </ac:grpSpMkLst>
        </pc:grpChg>
        <pc:picChg chg="del">
          <ac:chgData name="松本孝志(PVC)" userId="21d7afa0-1c0b-42ea-b0d2-7a09fb4cb2b5" providerId="ADAL" clId="{40EEE68B-CE85-4F98-A3D7-564BB82E76DB}" dt="2025-08-25T06:36:35.122" v="47" actId="478"/>
          <ac:picMkLst>
            <pc:docMk/>
            <pc:sldMk cId="2505411934" sldId="2147471428"/>
            <ac:picMk id="8" creationId="{E134A0BF-11A8-BA07-78DF-398A05D176F3}"/>
          </ac:picMkLst>
        </pc:picChg>
        <pc:picChg chg="add mod ord">
          <ac:chgData name="松本孝志(PVC)" userId="21d7afa0-1c0b-42ea-b0d2-7a09fb4cb2b5" providerId="ADAL" clId="{40EEE68B-CE85-4F98-A3D7-564BB82E76DB}" dt="2025-08-25T06:36:43.041" v="50" actId="167"/>
          <ac:picMkLst>
            <pc:docMk/>
            <pc:sldMk cId="2505411934" sldId="2147471428"/>
            <ac:picMk id="10" creationId="{2508C73E-7301-5047-74A2-64F05E0306A1}"/>
          </ac:picMkLst>
        </pc:picChg>
        <pc:picChg chg="mod">
          <ac:chgData name="松本孝志(PVC)" userId="21d7afa0-1c0b-42ea-b0d2-7a09fb4cb2b5" providerId="ADAL" clId="{40EEE68B-CE85-4F98-A3D7-564BB82E76DB}" dt="2025-08-25T06:37:01.788" v="53" actId="13822"/>
          <ac:picMkLst>
            <pc:docMk/>
            <pc:sldMk cId="2505411934" sldId="2147471428"/>
            <ac:picMk id="20" creationId="{F167121F-C77A-AB41-7853-E358123AAC99}"/>
          </ac:picMkLst>
        </pc:picChg>
      </pc:sldChg>
      <pc:sldChg chg="addSp delSp modSp mod delAnim modAnim">
        <pc:chgData name="松本孝志(PVC)" userId="21d7afa0-1c0b-42ea-b0d2-7a09fb4cb2b5" providerId="ADAL" clId="{40EEE68B-CE85-4F98-A3D7-564BB82E76DB}" dt="2025-08-25T06:42:28.210" v="76" actId="478"/>
        <pc:sldMkLst>
          <pc:docMk/>
          <pc:sldMk cId="2904524591" sldId="2147471429"/>
        </pc:sldMkLst>
        <pc:spChg chg="add del">
          <ac:chgData name="松本孝志(PVC)" userId="21d7afa0-1c0b-42ea-b0d2-7a09fb4cb2b5" providerId="ADAL" clId="{40EEE68B-CE85-4F98-A3D7-564BB82E76DB}" dt="2025-08-25T06:38:09.289" v="59" actId="478"/>
          <ac:spMkLst>
            <pc:docMk/>
            <pc:sldMk cId="2904524591" sldId="2147471429"/>
            <ac:spMk id="4" creationId="{896D0EA7-188E-77FB-3F50-AB77ABB43F77}"/>
          </ac:spMkLst>
        </pc:spChg>
        <pc:spChg chg="add mod ord">
          <ac:chgData name="松本孝志(PVC)" userId="21d7afa0-1c0b-42ea-b0d2-7a09fb4cb2b5" providerId="ADAL" clId="{40EEE68B-CE85-4F98-A3D7-564BB82E76DB}" dt="2025-08-25T06:39:02.022" v="71" actId="164"/>
          <ac:spMkLst>
            <pc:docMk/>
            <pc:sldMk cId="2904524591" sldId="2147471429"/>
            <ac:spMk id="7" creationId="{5C1B95B6-306E-DF15-A911-C92125BC8737}"/>
          </ac:spMkLst>
        </pc:spChg>
        <pc:spChg chg="del topLvl">
          <ac:chgData name="松本孝志(PVC)" userId="21d7afa0-1c0b-42ea-b0d2-7a09fb4cb2b5" providerId="ADAL" clId="{40EEE68B-CE85-4F98-A3D7-564BB82E76DB}" dt="2025-08-25T06:42:28.210" v="76" actId="478"/>
          <ac:spMkLst>
            <pc:docMk/>
            <pc:sldMk cId="2904524591" sldId="2147471429"/>
            <ac:spMk id="37" creationId="{7244FD7D-98C2-42B4-5E0C-03CDF46567A7}"/>
          </ac:spMkLst>
        </pc:spChg>
        <pc:grpChg chg="add mod">
          <ac:chgData name="松本孝志(PVC)" userId="21d7afa0-1c0b-42ea-b0d2-7a09fb4cb2b5" providerId="ADAL" clId="{40EEE68B-CE85-4F98-A3D7-564BB82E76DB}" dt="2025-08-25T06:39:14.720" v="73" actId="1076"/>
          <ac:grpSpMkLst>
            <pc:docMk/>
            <pc:sldMk cId="2904524591" sldId="2147471429"/>
            <ac:grpSpMk id="11" creationId="{B5172E11-3DB1-15CC-561E-7D7DFBB47755}"/>
          </ac:grpSpMkLst>
        </pc:grpChg>
        <pc:grpChg chg="del mod">
          <ac:chgData name="松本孝志(PVC)" userId="21d7afa0-1c0b-42ea-b0d2-7a09fb4cb2b5" providerId="ADAL" clId="{40EEE68B-CE85-4F98-A3D7-564BB82E76DB}" dt="2025-08-25T06:37:44.450" v="56" actId="478"/>
          <ac:grpSpMkLst>
            <pc:docMk/>
            <pc:sldMk cId="2904524591" sldId="2147471429"/>
            <ac:grpSpMk id="38" creationId="{D7B9DFFB-C46E-FA79-E988-CCB0411384B6}"/>
          </ac:grpSpMkLst>
        </pc:grpChg>
        <pc:picChg chg="add mod">
          <ac:chgData name="松本孝志(PVC)" userId="21d7afa0-1c0b-42ea-b0d2-7a09fb4cb2b5" providerId="ADAL" clId="{40EEE68B-CE85-4F98-A3D7-564BB82E76DB}" dt="2025-08-25T06:39:02.022" v="71" actId="164"/>
          <ac:picMkLst>
            <pc:docMk/>
            <pc:sldMk cId="2904524591" sldId="2147471429"/>
            <ac:picMk id="9" creationId="{11911AF3-866D-5575-6E40-98E08A2BFBB7}"/>
          </ac:picMkLst>
        </pc:picChg>
        <pc:picChg chg="del topLvl">
          <ac:chgData name="松本孝志(PVC)" userId="21d7afa0-1c0b-42ea-b0d2-7a09fb4cb2b5" providerId="ADAL" clId="{40EEE68B-CE85-4F98-A3D7-564BB82E76DB}" dt="2025-08-25T06:37:44.450" v="56" actId="478"/>
          <ac:picMkLst>
            <pc:docMk/>
            <pc:sldMk cId="2904524591" sldId="2147471429"/>
            <ac:picMk id="35" creationId="{24254EF9-0274-9CC2-021F-22E1517380FB}"/>
          </ac:picMkLst>
        </pc:picChg>
      </pc:sldChg>
    </pc:docChg>
  </pc:docChgLst>
  <pc:docChgLst>
    <pc:chgData name="松本孝志(PVC)" userId="21d7afa0-1c0b-42ea-b0d2-7a09fb4cb2b5" providerId="ADAL" clId="{C61C6664-692F-4D15-8729-0BEEB8E3B585}"/>
    <pc:docChg chg="undo custSel addSld delSld modSld sldOrd modSection">
      <pc:chgData name="松本孝志(PVC)" userId="21d7afa0-1c0b-42ea-b0d2-7a09fb4cb2b5" providerId="ADAL" clId="{C61C6664-692F-4D15-8729-0BEEB8E3B585}" dt="2025-08-23T10:58:33.504" v="1530"/>
      <pc:docMkLst>
        <pc:docMk/>
      </pc:docMkLst>
      <pc:sldChg chg="modNotesTx">
        <pc:chgData name="松本孝志(PVC)" userId="21d7afa0-1c0b-42ea-b0d2-7a09fb4cb2b5" providerId="ADAL" clId="{C61C6664-692F-4D15-8729-0BEEB8E3B585}" dt="2025-08-23T08:56:24.926" v="115" actId="20577"/>
        <pc:sldMkLst>
          <pc:docMk/>
          <pc:sldMk cId="2824129592" sldId="269"/>
        </pc:sldMkLst>
      </pc:sldChg>
      <pc:sldChg chg="addSp delSp modSp mod ord delAnim modAnim modNotesTx">
        <pc:chgData name="松本孝志(PVC)" userId="21d7afa0-1c0b-42ea-b0d2-7a09fb4cb2b5" providerId="ADAL" clId="{C61C6664-692F-4D15-8729-0BEEB8E3B585}" dt="2025-08-23T09:06:34.439" v="232"/>
        <pc:sldMkLst>
          <pc:docMk/>
          <pc:sldMk cId="2824226721" sldId="2076137284"/>
        </pc:sldMkLst>
        <pc:spChg chg="mod">
          <ac:chgData name="松本孝志(PVC)" userId="21d7afa0-1c0b-42ea-b0d2-7a09fb4cb2b5" providerId="ADAL" clId="{C61C6664-692F-4D15-8729-0BEEB8E3B585}" dt="2025-08-23T09:05:21.308" v="214"/>
          <ac:spMkLst>
            <pc:docMk/>
            <pc:sldMk cId="2824226721" sldId="2076137284"/>
            <ac:spMk id="2" creationId="{C69B8E3D-8E09-D312-9D05-9564BCCC64D7}"/>
          </ac:spMkLst>
        </pc:spChg>
        <pc:spChg chg="add mod">
          <ac:chgData name="松本孝志(PVC)" userId="21d7afa0-1c0b-42ea-b0d2-7a09fb4cb2b5" providerId="ADAL" clId="{C61C6664-692F-4D15-8729-0BEEB8E3B585}" dt="2025-08-23T09:00:57.805" v="159" actId="164"/>
          <ac:spMkLst>
            <pc:docMk/>
            <pc:sldMk cId="2824226721" sldId="2076137284"/>
            <ac:spMk id="9" creationId="{D8B10F8A-DF29-5550-20B8-970404FE6B3D}"/>
          </ac:spMkLst>
        </pc:spChg>
        <pc:spChg chg="add mod">
          <ac:chgData name="松本孝志(PVC)" userId="21d7afa0-1c0b-42ea-b0d2-7a09fb4cb2b5" providerId="ADAL" clId="{C61C6664-692F-4D15-8729-0BEEB8E3B585}" dt="2025-08-23T09:04:15.108" v="201" actId="164"/>
          <ac:spMkLst>
            <pc:docMk/>
            <pc:sldMk cId="2824226721" sldId="2076137284"/>
            <ac:spMk id="14" creationId="{F525735F-DAF6-CB8C-17C5-C4689A83E508}"/>
          </ac:spMkLst>
        </pc:spChg>
        <pc:spChg chg="add mod">
          <ac:chgData name="松本孝志(PVC)" userId="21d7afa0-1c0b-42ea-b0d2-7a09fb4cb2b5" providerId="ADAL" clId="{C61C6664-692F-4D15-8729-0BEEB8E3B585}" dt="2025-08-23T09:04:15.108" v="201" actId="164"/>
          <ac:spMkLst>
            <pc:docMk/>
            <pc:sldMk cId="2824226721" sldId="2076137284"/>
            <ac:spMk id="15" creationId="{89B2718D-3F20-D0AB-3A55-CED3CF0DC805}"/>
          </ac:spMkLst>
        </pc:spChg>
        <pc:spChg chg="add mod">
          <ac:chgData name="松本孝志(PVC)" userId="21d7afa0-1c0b-42ea-b0d2-7a09fb4cb2b5" providerId="ADAL" clId="{C61C6664-692F-4D15-8729-0BEEB8E3B585}" dt="2025-08-23T09:06:24.239" v="230" actId="164"/>
          <ac:spMkLst>
            <pc:docMk/>
            <pc:sldMk cId="2824226721" sldId="2076137284"/>
            <ac:spMk id="17" creationId="{1F42B026-9355-212F-A908-ABF00A1173DD}"/>
          </ac:spMkLst>
        </pc:spChg>
        <pc:spChg chg="add mod">
          <ac:chgData name="松本孝志(PVC)" userId="21d7afa0-1c0b-42ea-b0d2-7a09fb4cb2b5" providerId="ADAL" clId="{C61C6664-692F-4D15-8729-0BEEB8E3B585}" dt="2025-08-23T09:06:24.239" v="230" actId="164"/>
          <ac:spMkLst>
            <pc:docMk/>
            <pc:sldMk cId="2824226721" sldId="2076137284"/>
            <ac:spMk id="19" creationId="{3A11BF29-6839-3D1C-82BC-9F1F87438722}"/>
          </ac:spMkLst>
        </pc:spChg>
        <pc:grpChg chg="add mod">
          <ac:chgData name="松本孝志(PVC)" userId="21d7afa0-1c0b-42ea-b0d2-7a09fb4cb2b5" providerId="ADAL" clId="{C61C6664-692F-4D15-8729-0BEEB8E3B585}" dt="2025-08-23T09:01:04.888" v="161" actId="14100"/>
          <ac:grpSpMkLst>
            <pc:docMk/>
            <pc:sldMk cId="2824226721" sldId="2076137284"/>
            <ac:grpSpMk id="11" creationId="{0F421A0B-00FD-2863-497E-7F0B46F7D2FF}"/>
          </ac:grpSpMkLst>
        </pc:grpChg>
        <pc:grpChg chg="add mod">
          <ac:chgData name="松本孝志(PVC)" userId="21d7afa0-1c0b-42ea-b0d2-7a09fb4cb2b5" providerId="ADAL" clId="{C61C6664-692F-4D15-8729-0BEEB8E3B585}" dt="2025-08-23T09:04:15.108" v="201" actId="164"/>
          <ac:grpSpMkLst>
            <pc:docMk/>
            <pc:sldMk cId="2824226721" sldId="2076137284"/>
            <ac:grpSpMk id="16" creationId="{1030418D-6F3F-70D4-6276-EF9DE9A8F11C}"/>
          </ac:grpSpMkLst>
        </pc:grpChg>
        <pc:grpChg chg="add mod">
          <ac:chgData name="松本孝志(PVC)" userId="21d7afa0-1c0b-42ea-b0d2-7a09fb4cb2b5" providerId="ADAL" clId="{C61C6664-692F-4D15-8729-0BEEB8E3B585}" dt="2025-08-23T09:06:24.239" v="230" actId="164"/>
          <ac:grpSpMkLst>
            <pc:docMk/>
            <pc:sldMk cId="2824226721" sldId="2076137284"/>
            <ac:grpSpMk id="20" creationId="{97453EEB-3BFA-F7F9-5170-650A6E015576}"/>
          </ac:grpSpMkLst>
        </pc:grpChg>
        <pc:grpChg chg="del">
          <ac:chgData name="松本孝志(PVC)" userId="21d7afa0-1c0b-42ea-b0d2-7a09fb4cb2b5" providerId="ADAL" clId="{C61C6664-692F-4D15-8729-0BEEB8E3B585}" dt="2025-08-23T08:57:28.667" v="146" actId="478"/>
          <ac:grpSpMkLst>
            <pc:docMk/>
            <pc:sldMk cId="2824226721" sldId="2076137284"/>
            <ac:grpSpMk id="39" creationId="{8AD8F537-6B63-A33F-52F7-8AFBB0F8DC69}"/>
          </ac:grpSpMkLst>
        </pc:grpChg>
        <pc:picChg chg="add mod">
          <ac:chgData name="松本孝志(PVC)" userId="21d7afa0-1c0b-42ea-b0d2-7a09fb4cb2b5" providerId="ADAL" clId="{C61C6664-692F-4D15-8729-0BEEB8E3B585}" dt="2025-08-23T09:01:01.006" v="160" actId="13822"/>
          <ac:picMkLst>
            <pc:docMk/>
            <pc:sldMk cId="2824226721" sldId="2076137284"/>
            <ac:picMk id="7" creationId="{602DA4AB-46B4-7C52-485B-D6DD1D807600}"/>
          </ac:picMkLst>
        </pc:picChg>
        <pc:picChg chg="del">
          <ac:chgData name="松本孝志(PVC)" userId="21d7afa0-1c0b-42ea-b0d2-7a09fb4cb2b5" providerId="ADAL" clId="{C61C6664-692F-4D15-8729-0BEEB8E3B585}" dt="2025-08-23T08:57:28.667" v="146" actId="478"/>
          <ac:picMkLst>
            <pc:docMk/>
            <pc:sldMk cId="2824226721" sldId="2076137284"/>
            <ac:picMk id="10" creationId="{45BA2796-7B29-B8F5-CEE8-7B534469BE79}"/>
          </ac:picMkLst>
        </pc:picChg>
        <pc:picChg chg="add mod ord">
          <ac:chgData name="松本孝志(PVC)" userId="21d7afa0-1c0b-42ea-b0d2-7a09fb4cb2b5" providerId="ADAL" clId="{C61C6664-692F-4D15-8729-0BEEB8E3B585}" dt="2025-08-23T09:04:55.074" v="209" actId="13822"/>
          <ac:picMkLst>
            <pc:docMk/>
            <pc:sldMk cId="2824226721" sldId="2076137284"/>
            <ac:picMk id="13" creationId="{50784912-1252-97F4-DD3D-3A49F449B454}"/>
          </ac:picMkLst>
        </pc:picChg>
        <pc:picChg chg="del">
          <ac:chgData name="松本孝志(PVC)" userId="21d7afa0-1c0b-42ea-b0d2-7a09fb4cb2b5" providerId="ADAL" clId="{C61C6664-692F-4D15-8729-0BEEB8E3B585}" dt="2025-08-23T08:57:28.667" v="146" actId="478"/>
          <ac:picMkLst>
            <pc:docMk/>
            <pc:sldMk cId="2824226721" sldId="2076137284"/>
            <ac:picMk id="22" creationId="{386F3306-2294-2E43-6A75-E88A242A3ED4}"/>
          </ac:picMkLst>
        </pc:picChg>
        <pc:picChg chg="del">
          <ac:chgData name="松本孝志(PVC)" userId="21d7afa0-1c0b-42ea-b0d2-7a09fb4cb2b5" providerId="ADAL" clId="{C61C6664-692F-4D15-8729-0BEEB8E3B585}" dt="2025-08-23T08:57:28.667" v="146" actId="478"/>
          <ac:picMkLst>
            <pc:docMk/>
            <pc:sldMk cId="2824226721" sldId="2076137284"/>
            <ac:picMk id="26" creationId="{9C1BFE7B-449F-BA9D-0AC7-DB1C788456AD}"/>
          </ac:picMkLst>
        </pc:picChg>
      </pc:sldChg>
      <pc:sldChg chg="addSp delSp modSp mod delAnim modAnim modNotesTx">
        <pc:chgData name="松本孝志(PVC)" userId="21d7afa0-1c0b-42ea-b0d2-7a09fb4cb2b5" providerId="ADAL" clId="{C61C6664-692F-4D15-8729-0BEEB8E3B585}" dt="2025-08-23T09:22:48.724" v="375" actId="1076"/>
        <pc:sldMkLst>
          <pc:docMk/>
          <pc:sldMk cId="3713929797" sldId="2076137285"/>
        </pc:sldMkLst>
        <pc:spChg chg="add mod">
          <ac:chgData name="松本孝志(PVC)" userId="21d7afa0-1c0b-42ea-b0d2-7a09fb4cb2b5" providerId="ADAL" clId="{C61C6664-692F-4D15-8729-0BEEB8E3B585}" dt="2025-08-23T09:10:24.541" v="258" actId="164"/>
          <ac:spMkLst>
            <pc:docMk/>
            <pc:sldMk cId="3713929797" sldId="2076137285"/>
            <ac:spMk id="18" creationId="{DB07AB3F-BB64-E574-8EB9-B276727E9F69}"/>
          </ac:spMkLst>
        </pc:spChg>
        <pc:spChg chg="add mod">
          <ac:chgData name="松本孝志(PVC)" userId="21d7afa0-1c0b-42ea-b0d2-7a09fb4cb2b5" providerId="ADAL" clId="{C61C6664-692F-4D15-8729-0BEEB8E3B585}" dt="2025-08-23T09:11:55.644" v="285" actId="164"/>
          <ac:spMkLst>
            <pc:docMk/>
            <pc:sldMk cId="3713929797" sldId="2076137285"/>
            <ac:spMk id="23" creationId="{CC01F26D-7FFB-230C-E385-4AA7F20B0B59}"/>
          </ac:spMkLst>
        </pc:spChg>
        <pc:spChg chg="mod">
          <ac:chgData name="松本孝志(PVC)" userId="21d7afa0-1c0b-42ea-b0d2-7a09fb4cb2b5" providerId="ADAL" clId="{C61C6664-692F-4D15-8729-0BEEB8E3B585}" dt="2025-08-23T09:07:23.988" v="238" actId="14100"/>
          <ac:spMkLst>
            <pc:docMk/>
            <pc:sldMk cId="3713929797" sldId="2076137285"/>
            <ac:spMk id="25" creationId="{1A6581B5-C8A0-C4B8-6ECF-EEEC90D8E2C7}"/>
          </ac:spMkLst>
        </pc:spChg>
        <pc:spChg chg="add mod">
          <ac:chgData name="松本孝志(PVC)" userId="21d7afa0-1c0b-42ea-b0d2-7a09fb4cb2b5" providerId="ADAL" clId="{C61C6664-692F-4D15-8729-0BEEB8E3B585}" dt="2025-08-23T09:11:55.644" v="285" actId="164"/>
          <ac:spMkLst>
            <pc:docMk/>
            <pc:sldMk cId="3713929797" sldId="2076137285"/>
            <ac:spMk id="26" creationId="{0F446F3E-0C91-477A-83B4-C25016028A99}"/>
          </ac:spMkLst>
        </pc:spChg>
        <pc:spChg chg="add mod ord">
          <ac:chgData name="松本孝志(PVC)" userId="21d7afa0-1c0b-42ea-b0d2-7a09fb4cb2b5" providerId="ADAL" clId="{C61C6664-692F-4D15-8729-0BEEB8E3B585}" dt="2025-08-23T09:22:36.213" v="374" actId="207"/>
          <ac:spMkLst>
            <pc:docMk/>
            <pc:sldMk cId="3713929797" sldId="2076137285"/>
            <ac:spMk id="31" creationId="{BE1838E0-A51E-E9D8-7149-CCB201944242}"/>
          </ac:spMkLst>
        </pc:spChg>
        <pc:spChg chg="add mod">
          <ac:chgData name="松本孝志(PVC)" userId="21d7afa0-1c0b-42ea-b0d2-7a09fb4cb2b5" providerId="ADAL" clId="{C61C6664-692F-4D15-8729-0BEEB8E3B585}" dt="2025-08-23T09:20:08.917" v="352" actId="164"/>
          <ac:spMkLst>
            <pc:docMk/>
            <pc:sldMk cId="3713929797" sldId="2076137285"/>
            <ac:spMk id="40" creationId="{0FC12CFB-1788-39DC-C07B-8E4B6C3DD266}"/>
          </ac:spMkLst>
        </pc:spChg>
        <pc:spChg chg="add mod">
          <ac:chgData name="松本孝志(PVC)" userId="21d7afa0-1c0b-42ea-b0d2-7a09fb4cb2b5" providerId="ADAL" clId="{C61C6664-692F-4D15-8729-0BEEB8E3B585}" dt="2025-08-23T09:20:08.917" v="352" actId="164"/>
          <ac:spMkLst>
            <pc:docMk/>
            <pc:sldMk cId="3713929797" sldId="2076137285"/>
            <ac:spMk id="41" creationId="{B8DC1748-76AB-BEF0-2D05-117D9C1FBAB9}"/>
          </ac:spMkLst>
        </pc:spChg>
        <pc:spChg chg="add mod">
          <ac:chgData name="松本孝志(PVC)" userId="21d7afa0-1c0b-42ea-b0d2-7a09fb4cb2b5" providerId="ADAL" clId="{C61C6664-692F-4D15-8729-0BEEB8E3B585}" dt="2025-08-23T09:21:31.456" v="368" actId="164"/>
          <ac:spMkLst>
            <pc:docMk/>
            <pc:sldMk cId="3713929797" sldId="2076137285"/>
            <ac:spMk id="44" creationId="{DC6DC092-8C70-9D56-2184-11D01AEE601E}"/>
          </ac:spMkLst>
        </pc:spChg>
        <pc:spChg chg="add mod">
          <ac:chgData name="松本孝志(PVC)" userId="21d7afa0-1c0b-42ea-b0d2-7a09fb4cb2b5" providerId="ADAL" clId="{C61C6664-692F-4D15-8729-0BEEB8E3B585}" dt="2025-08-23T09:21:31.456" v="368" actId="164"/>
          <ac:spMkLst>
            <pc:docMk/>
            <pc:sldMk cId="3713929797" sldId="2076137285"/>
            <ac:spMk id="45" creationId="{4A748378-FBCD-7EED-7E88-F4FAF757AAB6}"/>
          </ac:spMkLst>
        </pc:spChg>
        <pc:grpChg chg="del">
          <ac:chgData name="松本孝志(PVC)" userId="21d7afa0-1c0b-42ea-b0d2-7a09fb4cb2b5" providerId="ADAL" clId="{C61C6664-692F-4D15-8729-0BEEB8E3B585}" dt="2025-08-23T09:07:37.296" v="241" actId="478"/>
          <ac:grpSpMkLst>
            <pc:docMk/>
            <pc:sldMk cId="3713929797" sldId="2076137285"/>
            <ac:grpSpMk id="5" creationId="{FDD0FDDE-C6EE-A39E-B1E9-B1E8EF92843D}"/>
          </ac:grpSpMkLst>
        </pc:grpChg>
        <pc:grpChg chg="del">
          <ac:chgData name="松本孝志(PVC)" userId="21d7afa0-1c0b-42ea-b0d2-7a09fb4cb2b5" providerId="ADAL" clId="{C61C6664-692F-4D15-8729-0BEEB8E3B585}" dt="2025-08-23T09:07:39.530" v="243" actId="478"/>
          <ac:grpSpMkLst>
            <pc:docMk/>
            <pc:sldMk cId="3713929797" sldId="2076137285"/>
            <ac:grpSpMk id="9" creationId="{A520D2F5-0299-D6CA-E086-913F7C395896}"/>
          </ac:grpSpMkLst>
        </pc:grpChg>
        <pc:grpChg chg="del">
          <ac:chgData name="松本孝志(PVC)" userId="21d7afa0-1c0b-42ea-b0d2-7a09fb4cb2b5" providerId="ADAL" clId="{C61C6664-692F-4D15-8729-0BEEB8E3B585}" dt="2025-08-23T09:07:38.326" v="242" actId="478"/>
          <ac:grpSpMkLst>
            <pc:docMk/>
            <pc:sldMk cId="3713929797" sldId="2076137285"/>
            <ac:grpSpMk id="15" creationId="{F91E372F-432F-C657-9322-9FAC2D0007BA}"/>
          </ac:grpSpMkLst>
        </pc:grpChg>
        <pc:grpChg chg="add mod">
          <ac:chgData name="松本孝志(PVC)" userId="21d7afa0-1c0b-42ea-b0d2-7a09fb4cb2b5" providerId="ADAL" clId="{C61C6664-692F-4D15-8729-0BEEB8E3B585}" dt="2025-08-23T09:10:24.541" v="258" actId="164"/>
          <ac:grpSpMkLst>
            <pc:docMk/>
            <pc:sldMk cId="3713929797" sldId="2076137285"/>
            <ac:grpSpMk id="19" creationId="{2117ED3D-325C-5D68-4D17-9E961445B9F2}"/>
          </ac:grpSpMkLst>
        </pc:grpChg>
        <pc:grpChg chg="del">
          <ac:chgData name="松本孝志(PVC)" userId="21d7afa0-1c0b-42ea-b0d2-7a09fb4cb2b5" providerId="ADAL" clId="{C61C6664-692F-4D15-8729-0BEEB8E3B585}" dt="2025-08-23T09:07:34.756" v="239" actId="478"/>
          <ac:grpSpMkLst>
            <pc:docMk/>
            <pc:sldMk cId="3713929797" sldId="2076137285"/>
            <ac:grpSpMk id="21" creationId="{FA80CA6F-E78B-6938-18F3-0EB91BDD4619}"/>
          </ac:grpSpMkLst>
        </pc:grpChg>
        <pc:grpChg chg="add mod">
          <ac:chgData name="松本孝志(PVC)" userId="21d7afa0-1c0b-42ea-b0d2-7a09fb4cb2b5" providerId="ADAL" clId="{C61C6664-692F-4D15-8729-0BEEB8E3B585}" dt="2025-08-23T09:11:55.644" v="285" actId="164"/>
          <ac:grpSpMkLst>
            <pc:docMk/>
            <pc:sldMk cId="3713929797" sldId="2076137285"/>
            <ac:grpSpMk id="27" creationId="{1D2BADC8-7696-DAEE-B09F-B6D854FF5674}"/>
          </ac:grpSpMkLst>
        </pc:grpChg>
        <pc:grpChg chg="add mod">
          <ac:chgData name="松本孝志(PVC)" userId="21d7afa0-1c0b-42ea-b0d2-7a09fb4cb2b5" providerId="ADAL" clId="{C61C6664-692F-4D15-8729-0BEEB8E3B585}" dt="2025-08-23T09:18:45.242" v="332" actId="14100"/>
          <ac:grpSpMkLst>
            <pc:docMk/>
            <pc:sldMk cId="3713929797" sldId="2076137285"/>
            <ac:grpSpMk id="34" creationId="{C82332EC-2B8A-3AC0-EB9A-AF8E075F113A}"/>
          </ac:grpSpMkLst>
        </pc:grpChg>
        <pc:grpChg chg="add mod">
          <ac:chgData name="松本孝志(PVC)" userId="21d7afa0-1c0b-42ea-b0d2-7a09fb4cb2b5" providerId="ADAL" clId="{C61C6664-692F-4D15-8729-0BEEB8E3B585}" dt="2025-08-23T09:20:08.917" v="352" actId="164"/>
          <ac:grpSpMkLst>
            <pc:docMk/>
            <pc:sldMk cId="3713929797" sldId="2076137285"/>
            <ac:grpSpMk id="42" creationId="{B187B9D9-C019-41A3-0A0E-13749717B3B2}"/>
          </ac:grpSpMkLst>
        </pc:grpChg>
        <pc:grpChg chg="add mod">
          <ac:chgData name="松本孝志(PVC)" userId="21d7afa0-1c0b-42ea-b0d2-7a09fb4cb2b5" providerId="ADAL" clId="{C61C6664-692F-4D15-8729-0BEEB8E3B585}" dt="2025-08-23T09:21:31.456" v="368" actId="164"/>
          <ac:grpSpMkLst>
            <pc:docMk/>
            <pc:sldMk cId="3713929797" sldId="2076137285"/>
            <ac:grpSpMk id="46" creationId="{B2099A60-D06D-0863-960D-49E27882CE9C}"/>
          </ac:grpSpMkLst>
        </pc:grpChg>
        <pc:picChg chg="add mod">
          <ac:chgData name="松本孝志(PVC)" userId="21d7afa0-1c0b-42ea-b0d2-7a09fb4cb2b5" providerId="ADAL" clId="{C61C6664-692F-4D15-8729-0BEEB8E3B585}" dt="2025-08-23T09:10:24.541" v="258" actId="164"/>
          <ac:picMkLst>
            <pc:docMk/>
            <pc:sldMk cId="3713929797" sldId="2076137285"/>
            <ac:picMk id="14" creationId="{087EE5EA-8120-E9A7-1C8D-E066B620C6E7}"/>
          </ac:picMkLst>
        </pc:picChg>
        <pc:picChg chg="del">
          <ac:chgData name="松本孝志(PVC)" userId="21d7afa0-1c0b-42ea-b0d2-7a09fb4cb2b5" providerId="ADAL" clId="{C61C6664-692F-4D15-8729-0BEEB8E3B585}" dt="2025-08-23T09:07:35.564" v="240" actId="478"/>
          <ac:picMkLst>
            <pc:docMk/>
            <pc:sldMk cId="3713929797" sldId="2076137285"/>
            <ac:picMk id="16" creationId="{78D07B1A-F95C-3A24-F252-72DABB921E94}"/>
          </ac:picMkLst>
        </pc:picChg>
        <pc:picChg chg="add del mod">
          <ac:chgData name="松本孝志(PVC)" userId="21d7afa0-1c0b-42ea-b0d2-7a09fb4cb2b5" providerId="ADAL" clId="{C61C6664-692F-4D15-8729-0BEEB8E3B585}" dt="2025-08-23T09:13:57.551" v="298" actId="478"/>
          <ac:picMkLst>
            <pc:docMk/>
            <pc:sldMk cId="3713929797" sldId="2076137285"/>
            <ac:picMk id="29" creationId="{E87FAFBC-5579-CA2B-23FB-3B6F6F03A2D2}"/>
          </ac:picMkLst>
        </pc:picChg>
        <pc:picChg chg="add mod">
          <ac:chgData name="松本孝志(PVC)" userId="21d7afa0-1c0b-42ea-b0d2-7a09fb4cb2b5" providerId="ADAL" clId="{C61C6664-692F-4D15-8729-0BEEB8E3B585}" dt="2025-08-23T09:17:41.505" v="321" actId="13822"/>
          <ac:picMkLst>
            <pc:docMk/>
            <pc:sldMk cId="3713929797" sldId="2076137285"/>
            <ac:picMk id="33" creationId="{F49E55E4-D1E3-9ECC-ACDD-6079586883B6}"/>
          </ac:picMkLst>
        </pc:picChg>
        <pc:picChg chg="add del mod">
          <ac:chgData name="松本孝志(PVC)" userId="21d7afa0-1c0b-42ea-b0d2-7a09fb4cb2b5" providerId="ADAL" clId="{C61C6664-692F-4D15-8729-0BEEB8E3B585}" dt="2025-08-23T09:18:02.315" v="328" actId="478"/>
          <ac:picMkLst>
            <pc:docMk/>
            <pc:sldMk cId="3713929797" sldId="2076137285"/>
            <ac:picMk id="36" creationId="{3F094806-23D5-ED9B-AC3F-A057B616A4F5}"/>
          </ac:picMkLst>
        </pc:picChg>
        <pc:picChg chg="add mod">
          <ac:chgData name="松本孝志(PVC)" userId="21d7afa0-1c0b-42ea-b0d2-7a09fb4cb2b5" providerId="ADAL" clId="{C61C6664-692F-4D15-8729-0BEEB8E3B585}" dt="2025-08-23T09:22:48.724" v="375" actId="1076"/>
          <ac:picMkLst>
            <pc:docMk/>
            <pc:sldMk cId="3713929797" sldId="2076137285"/>
            <ac:picMk id="38" creationId="{5D05E29B-E1F8-7C29-CDBD-506831F9C90C}"/>
          </ac:picMkLst>
        </pc:picChg>
      </pc:sldChg>
      <pc:sldChg chg="addSp delSp modSp mod delAnim modAnim modNotesTx">
        <pc:chgData name="松本孝志(PVC)" userId="21d7afa0-1c0b-42ea-b0d2-7a09fb4cb2b5" providerId="ADAL" clId="{C61C6664-692F-4D15-8729-0BEEB8E3B585}" dt="2025-08-23T09:29:21.471" v="431"/>
        <pc:sldMkLst>
          <pc:docMk/>
          <pc:sldMk cId="3799637116" sldId="2147471402"/>
        </pc:sldMkLst>
        <pc:spChg chg="add mod">
          <ac:chgData name="松本孝志(PVC)" userId="21d7afa0-1c0b-42ea-b0d2-7a09fb4cb2b5" providerId="ADAL" clId="{C61C6664-692F-4D15-8729-0BEEB8E3B585}" dt="2025-08-23T09:24:08.026" v="384"/>
          <ac:spMkLst>
            <pc:docMk/>
            <pc:sldMk cId="3799637116" sldId="2147471402"/>
            <ac:spMk id="4" creationId="{C5BA21BB-4C7B-69F0-3918-8A4D543EAA44}"/>
          </ac:spMkLst>
        </pc:spChg>
        <pc:spChg chg="del">
          <ac:chgData name="松本孝志(PVC)" userId="21d7afa0-1c0b-42ea-b0d2-7a09fb4cb2b5" providerId="ADAL" clId="{C61C6664-692F-4D15-8729-0BEEB8E3B585}" dt="2025-08-23T09:24:07.647" v="383" actId="478"/>
          <ac:spMkLst>
            <pc:docMk/>
            <pc:sldMk cId="3799637116" sldId="2147471402"/>
            <ac:spMk id="6" creationId="{72BE4A76-4782-C8BE-0E62-594EEBAE04E2}"/>
          </ac:spMkLst>
        </pc:spChg>
        <pc:spChg chg="add mod">
          <ac:chgData name="松本孝志(PVC)" userId="21d7afa0-1c0b-42ea-b0d2-7a09fb4cb2b5" providerId="ADAL" clId="{C61C6664-692F-4D15-8729-0BEEB8E3B585}" dt="2025-08-23T09:25:51.380" v="399" actId="164"/>
          <ac:spMkLst>
            <pc:docMk/>
            <pc:sldMk cId="3799637116" sldId="2147471402"/>
            <ac:spMk id="11" creationId="{B287F10B-D14C-1E52-EE06-DEF09C2B5A20}"/>
          </ac:spMkLst>
        </pc:spChg>
        <pc:spChg chg="add mod">
          <ac:chgData name="松本孝志(PVC)" userId="21d7afa0-1c0b-42ea-b0d2-7a09fb4cb2b5" providerId="ADAL" clId="{C61C6664-692F-4D15-8729-0BEEB8E3B585}" dt="2025-08-23T09:28:21.190" v="421" actId="164"/>
          <ac:spMkLst>
            <pc:docMk/>
            <pc:sldMk cId="3799637116" sldId="2147471402"/>
            <ac:spMk id="16" creationId="{C3B2AB51-0CF0-FE4F-39BA-F4DF142F4277}"/>
          </ac:spMkLst>
        </pc:spChg>
        <pc:spChg chg="add mod">
          <ac:chgData name="松本孝志(PVC)" userId="21d7afa0-1c0b-42ea-b0d2-7a09fb4cb2b5" providerId="ADAL" clId="{C61C6664-692F-4D15-8729-0BEEB8E3B585}" dt="2025-08-23T09:27:26.509" v="415" actId="207"/>
          <ac:spMkLst>
            <pc:docMk/>
            <pc:sldMk cId="3799637116" sldId="2147471402"/>
            <ac:spMk id="17" creationId="{95FB270A-4B5B-DDFF-1822-ADA51C2679DC}"/>
          </ac:spMkLst>
        </pc:spChg>
        <pc:grpChg chg="add mod">
          <ac:chgData name="松本孝志(PVC)" userId="21d7afa0-1c0b-42ea-b0d2-7a09fb4cb2b5" providerId="ADAL" clId="{C61C6664-692F-4D15-8729-0BEEB8E3B585}" dt="2025-08-23T09:25:51.380" v="399" actId="164"/>
          <ac:grpSpMkLst>
            <pc:docMk/>
            <pc:sldMk cId="3799637116" sldId="2147471402"/>
            <ac:grpSpMk id="13" creationId="{0293E0B4-2F59-41D5-7D6A-5578494CB84A}"/>
          </ac:grpSpMkLst>
        </pc:grpChg>
        <pc:grpChg chg="del">
          <ac:chgData name="松本孝志(PVC)" userId="21d7afa0-1c0b-42ea-b0d2-7a09fb4cb2b5" providerId="ADAL" clId="{C61C6664-692F-4D15-8729-0BEEB8E3B585}" dt="2025-08-23T09:23:59.442" v="382" actId="478"/>
          <ac:grpSpMkLst>
            <pc:docMk/>
            <pc:sldMk cId="3799637116" sldId="2147471402"/>
            <ac:grpSpMk id="20" creationId="{8B9F4E3A-0D2C-0FD6-94CC-F57461E4CAA3}"/>
          </ac:grpSpMkLst>
        </pc:grpChg>
        <pc:grpChg chg="add mod">
          <ac:chgData name="松本孝志(PVC)" userId="21d7afa0-1c0b-42ea-b0d2-7a09fb4cb2b5" providerId="ADAL" clId="{C61C6664-692F-4D15-8729-0BEEB8E3B585}" dt="2025-08-23T09:29:10.666" v="429" actId="164"/>
          <ac:grpSpMkLst>
            <pc:docMk/>
            <pc:sldMk cId="3799637116" sldId="2147471402"/>
            <ac:grpSpMk id="23" creationId="{B51A10CD-87AD-AA63-A7E0-A297C2C5046D}"/>
          </ac:grpSpMkLst>
        </pc:grpChg>
        <pc:grpChg chg="add mod">
          <ac:chgData name="松本孝志(PVC)" userId="21d7afa0-1c0b-42ea-b0d2-7a09fb4cb2b5" providerId="ADAL" clId="{C61C6664-692F-4D15-8729-0BEEB8E3B585}" dt="2025-08-23T09:29:14.270" v="430" actId="1076"/>
          <ac:grpSpMkLst>
            <pc:docMk/>
            <pc:sldMk cId="3799637116" sldId="2147471402"/>
            <ac:grpSpMk id="27" creationId="{6D374655-B152-C1EC-BA09-62A78C1B08FB}"/>
          </ac:grpSpMkLst>
        </pc:grpChg>
        <pc:picChg chg="add del mod">
          <ac:chgData name="松本孝志(PVC)" userId="21d7afa0-1c0b-42ea-b0d2-7a09fb4cb2b5" providerId="ADAL" clId="{C61C6664-692F-4D15-8729-0BEEB8E3B585}" dt="2025-08-23T09:24:20.229" v="386" actId="478"/>
          <ac:picMkLst>
            <pc:docMk/>
            <pc:sldMk cId="3799637116" sldId="2147471402"/>
            <ac:picMk id="5" creationId="{141D70DF-B460-5C98-A4F3-CF9EB6DAB668}"/>
          </ac:picMkLst>
        </pc:picChg>
        <pc:picChg chg="del">
          <ac:chgData name="松本孝志(PVC)" userId="21d7afa0-1c0b-42ea-b0d2-7a09fb4cb2b5" providerId="ADAL" clId="{C61C6664-692F-4D15-8729-0BEEB8E3B585}" dt="2025-08-23T09:23:57.401" v="381" actId="478"/>
          <ac:picMkLst>
            <pc:docMk/>
            <pc:sldMk cId="3799637116" sldId="2147471402"/>
            <ac:picMk id="8" creationId="{7E24804B-96A1-64ED-9006-DF1CE2BC7B75}"/>
          </ac:picMkLst>
        </pc:picChg>
        <pc:picChg chg="add mod">
          <ac:chgData name="松本孝志(PVC)" userId="21d7afa0-1c0b-42ea-b0d2-7a09fb4cb2b5" providerId="ADAL" clId="{C61C6664-692F-4D15-8729-0BEEB8E3B585}" dt="2025-08-23T09:25:51.380" v="399" actId="164"/>
          <ac:picMkLst>
            <pc:docMk/>
            <pc:sldMk cId="3799637116" sldId="2147471402"/>
            <ac:picMk id="9" creationId="{0FC358FF-BA00-0478-5189-3E9666CA672F}"/>
          </ac:picMkLst>
        </pc:picChg>
        <pc:picChg chg="add mod">
          <ac:chgData name="松本孝志(PVC)" userId="21d7afa0-1c0b-42ea-b0d2-7a09fb4cb2b5" providerId="ADAL" clId="{C61C6664-692F-4D15-8729-0BEEB8E3B585}" dt="2025-08-23T09:28:26.215" v="423" actId="13822"/>
          <ac:picMkLst>
            <pc:docMk/>
            <pc:sldMk cId="3799637116" sldId="2147471402"/>
            <ac:picMk id="22" creationId="{449901CF-730D-D740-E2BA-D554BBA058B4}"/>
          </ac:picMkLst>
        </pc:picChg>
        <pc:cxnChg chg="add mod">
          <ac:chgData name="松本孝志(PVC)" userId="21d7afa0-1c0b-42ea-b0d2-7a09fb4cb2b5" providerId="ADAL" clId="{C61C6664-692F-4D15-8729-0BEEB8E3B585}" dt="2025-08-23T09:29:10.666" v="429" actId="164"/>
          <ac:cxnSpMkLst>
            <pc:docMk/>
            <pc:sldMk cId="3799637116" sldId="2147471402"/>
            <ac:cxnSpMk id="25" creationId="{F6428863-198C-7296-8B6C-96E9D7FC77A3}"/>
          </ac:cxnSpMkLst>
        </pc:cxnChg>
      </pc:sldChg>
      <pc:sldChg chg="addSp delSp modSp mod delAnim modAnim modNotesTx">
        <pc:chgData name="松本孝志(PVC)" userId="21d7afa0-1c0b-42ea-b0d2-7a09fb4cb2b5" providerId="ADAL" clId="{C61C6664-692F-4D15-8729-0BEEB8E3B585}" dt="2025-08-23T09:46:01.514" v="625" actId="20577"/>
        <pc:sldMkLst>
          <pc:docMk/>
          <pc:sldMk cId="27877326" sldId="2147471409"/>
        </pc:sldMkLst>
        <pc:spChg chg="mod">
          <ac:chgData name="松本孝志(PVC)" userId="21d7afa0-1c0b-42ea-b0d2-7a09fb4cb2b5" providerId="ADAL" clId="{C61C6664-692F-4D15-8729-0BEEB8E3B585}" dt="2025-08-23T09:29:56.525" v="437" actId="2711"/>
          <ac:spMkLst>
            <pc:docMk/>
            <pc:sldMk cId="27877326" sldId="2147471409"/>
            <ac:spMk id="4" creationId="{6FD8B73B-55ED-0379-2B4E-22645E0AF586}"/>
          </ac:spMkLst>
        </pc:spChg>
        <pc:spChg chg="add mod">
          <ac:chgData name="松本孝志(PVC)" userId="21d7afa0-1c0b-42ea-b0d2-7a09fb4cb2b5" providerId="ADAL" clId="{C61C6664-692F-4D15-8729-0BEEB8E3B585}" dt="2025-08-23T09:32:50.673" v="482" actId="164"/>
          <ac:spMkLst>
            <pc:docMk/>
            <pc:sldMk cId="27877326" sldId="2147471409"/>
            <ac:spMk id="10" creationId="{300F8BE0-7ABE-70BA-71CA-3550FE0DCDC5}"/>
          </ac:spMkLst>
        </pc:spChg>
        <pc:spChg chg="add mod">
          <ac:chgData name="松本孝志(PVC)" userId="21d7afa0-1c0b-42ea-b0d2-7a09fb4cb2b5" providerId="ADAL" clId="{C61C6664-692F-4D15-8729-0BEEB8E3B585}" dt="2025-08-23T09:35:04.938" v="499" actId="164"/>
          <ac:spMkLst>
            <pc:docMk/>
            <pc:sldMk cId="27877326" sldId="2147471409"/>
            <ac:spMk id="12" creationId="{41B64A6B-0AEC-98EB-F35E-403DD50A9015}"/>
          </ac:spMkLst>
        </pc:spChg>
        <pc:spChg chg="add mod">
          <ac:chgData name="松本孝志(PVC)" userId="21d7afa0-1c0b-42ea-b0d2-7a09fb4cb2b5" providerId="ADAL" clId="{C61C6664-692F-4D15-8729-0BEEB8E3B585}" dt="2025-08-23T09:35:04.938" v="499" actId="164"/>
          <ac:spMkLst>
            <pc:docMk/>
            <pc:sldMk cId="27877326" sldId="2147471409"/>
            <ac:spMk id="15" creationId="{E0DDA8C9-888B-FEA6-9AC8-5D13AA2A867F}"/>
          </ac:spMkLst>
        </pc:spChg>
        <pc:spChg chg="add mod topLvl">
          <ac:chgData name="松本孝志(PVC)" userId="21d7afa0-1c0b-42ea-b0d2-7a09fb4cb2b5" providerId="ADAL" clId="{C61C6664-692F-4D15-8729-0BEEB8E3B585}" dt="2025-08-23T09:43:38.887" v="593" actId="164"/>
          <ac:spMkLst>
            <pc:docMk/>
            <pc:sldMk cId="27877326" sldId="2147471409"/>
            <ac:spMk id="23" creationId="{87A947ED-B8F2-1967-8632-17F9825A0404}"/>
          </ac:spMkLst>
        </pc:spChg>
        <pc:spChg chg="add mod ord">
          <ac:chgData name="松本孝志(PVC)" userId="21d7afa0-1c0b-42ea-b0d2-7a09fb4cb2b5" providerId="ADAL" clId="{C61C6664-692F-4D15-8729-0BEEB8E3B585}" dt="2025-08-23T09:44:14.779" v="596" actId="166"/>
          <ac:spMkLst>
            <pc:docMk/>
            <pc:sldMk cId="27877326" sldId="2147471409"/>
            <ac:spMk id="28" creationId="{7346F609-A902-B43F-E30A-64A461655EF3}"/>
          </ac:spMkLst>
        </pc:spChg>
        <pc:spChg chg="add mod">
          <ac:chgData name="松本孝志(PVC)" userId="21d7afa0-1c0b-42ea-b0d2-7a09fb4cb2b5" providerId="ADAL" clId="{C61C6664-692F-4D15-8729-0BEEB8E3B585}" dt="2025-08-23T09:41:34.055" v="535" actId="164"/>
          <ac:spMkLst>
            <pc:docMk/>
            <pc:sldMk cId="27877326" sldId="2147471409"/>
            <ac:spMk id="30" creationId="{DD4462AB-8BF0-0217-75B3-2515D53B6C86}"/>
          </ac:spMkLst>
        </pc:spChg>
        <pc:spChg chg="add mod topLvl">
          <ac:chgData name="松本孝志(PVC)" userId="21d7afa0-1c0b-42ea-b0d2-7a09fb4cb2b5" providerId="ADAL" clId="{C61C6664-692F-4D15-8729-0BEEB8E3B585}" dt="2025-08-23T09:43:38.887" v="593" actId="164"/>
          <ac:spMkLst>
            <pc:docMk/>
            <pc:sldMk cId="27877326" sldId="2147471409"/>
            <ac:spMk id="32" creationId="{ED6828D6-B0E7-DBE0-6575-D46573A079D9}"/>
          </ac:spMkLst>
        </pc:spChg>
        <pc:grpChg chg="add mod">
          <ac:chgData name="松本孝志(PVC)" userId="21d7afa0-1c0b-42ea-b0d2-7a09fb4cb2b5" providerId="ADAL" clId="{C61C6664-692F-4D15-8729-0BEEB8E3B585}" dt="2025-08-23T09:32:50.673" v="482" actId="164"/>
          <ac:grpSpMkLst>
            <pc:docMk/>
            <pc:sldMk cId="27877326" sldId="2147471409"/>
            <ac:grpSpMk id="11" creationId="{7FE28CEA-8B50-4119-F1E6-36AB899D9099}"/>
          </ac:grpSpMkLst>
        </pc:grpChg>
        <pc:grpChg chg="add mod">
          <ac:chgData name="松本孝志(PVC)" userId="21d7afa0-1c0b-42ea-b0d2-7a09fb4cb2b5" providerId="ADAL" clId="{C61C6664-692F-4D15-8729-0BEEB8E3B585}" dt="2025-08-23T09:35:04.938" v="499" actId="164"/>
          <ac:grpSpMkLst>
            <pc:docMk/>
            <pc:sldMk cId="27877326" sldId="2147471409"/>
            <ac:grpSpMk id="16" creationId="{2AC8AF84-74A6-903A-C799-0DC389DE55EC}"/>
          </ac:grpSpMkLst>
        </pc:grpChg>
        <pc:grpChg chg="add mod ord">
          <ac:chgData name="松本孝志(PVC)" userId="21d7afa0-1c0b-42ea-b0d2-7a09fb4cb2b5" providerId="ADAL" clId="{C61C6664-692F-4D15-8729-0BEEB8E3B585}" dt="2025-08-23T09:44:24.743" v="599" actId="1076"/>
          <ac:grpSpMkLst>
            <pc:docMk/>
            <pc:sldMk cId="27877326" sldId="2147471409"/>
            <ac:grpSpMk id="31" creationId="{5F9DA9FD-BE6E-5461-CFC0-9C0DB8CD2BBA}"/>
          </ac:grpSpMkLst>
        </pc:grpChg>
        <pc:grpChg chg="add del mod">
          <ac:chgData name="松本孝志(PVC)" userId="21d7afa0-1c0b-42ea-b0d2-7a09fb4cb2b5" providerId="ADAL" clId="{C61C6664-692F-4D15-8729-0BEEB8E3B585}" dt="2025-08-23T09:43:27.589" v="592" actId="165"/>
          <ac:grpSpMkLst>
            <pc:docMk/>
            <pc:sldMk cId="27877326" sldId="2147471409"/>
            <ac:grpSpMk id="33" creationId="{0E152D3E-2647-1B8C-04C2-12BA0537F994}"/>
          </ac:grpSpMkLst>
        </pc:grpChg>
        <pc:grpChg chg="add mod">
          <ac:chgData name="松本孝志(PVC)" userId="21d7afa0-1c0b-42ea-b0d2-7a09fb4cb2b5" providerId="ADAL" clId="{C61C6664-692F-4D15-8729-0BEEB8E3B585}" dt="2025-08-23T09:44:35.613" v="600" actId="164"/>
          <ac:grpSpMkLst>
            <pc:docMk/>
            <pc:sldMk cId="27877326" sldId="2147471409"/>
            <ac:grpSpMk id="34" creationId="{1D00815C-4133-6AC2-7A21-44273E0A30E7}"/>
          </ac:grpSpMkLst>
        </pc:grpChg>
        <pc:grpChg chg="add mod">
          <ac:chgData name="松本孝志(PVC)" userId="21d7afa0-1c0b-42ea-b0d2-7a09fb4cb2b5" providerId="ADAL" clId="{C61C6664-692F-4D15-8729-0BEEB8E3B585}" dt="2025-08-23T09:44:35.613" v="600" actId="164"/>
          <ac:grpSpMkLst>
            <pc:docMk/>
            <pc:sldMk cId="27877326" sldId="2147471409"/>
            <ac:grpSpMk id="35" creationId="{6FFB337F-0830-F9CD-0269-DEDD50392066}"/>
          </ac:grpSpMkLst>
        </pc:grpChg>
        <pc:grpChg chg="del">
          <ac:chgData name="松本孝志(PVC)" userId="21d7afa0-1c0b-42ea-b0d2-7a09fb4cb2b5" providerId="ADAL" clId="{C61C6664-692F-4D15-8729-0BEEB8E3B585}" dt="2025-08-23T09:30:01.871" v="438" actId="478"/>
          <ac:grpSpMkLst>
            <pc:docMk/>
            <pc:sldMk cId="27877326" sldId="2147471409"/>
            <ac:grpSpMk id="45" creationId="{A5223E3A-05C4-5281-97B2-3CBC7CDFA928}"/>
          </ac:grpSpMkLst>
        </pc:grpChg>
        <pc:grpChg chg="del">
          <ac:chgData name="松本孝志(PVC)" userId="21d7afa0-1c0b-42ea-b0d2-7a09fb4cb2b5" providerId="ADAL" clId="{C61C6664-692F-4D15-8729-0BEEB8E3B585}" dt="2025-08-23T09:30:02.695" v="439" actId="478"/>
          <ac:grpSpMkLst>
            <pc:docMk/>
            <pc:sldMk cId="27877326" sldId="2147471409"/>
            <ac:grpSpMk id="46" creationId="{B7745DCF-6D63-7248-75D8-6AE20E9F66F0}"/>
          </ac:grpSpMkLst>
        </pc:grpChg>
        <pc:grpChg chg="del">
          <ac:chgData name="松本孝志(PVC)" userId="21d7afa0-1c0b-42ea-b0d2-7a09fb4cb2b5" providerId="ADAL" clId="{C61C6664-692F-4D15-8729-0BEEB8E3B585}" dt="2025-08-23T09:30:03.676" v="441" actId="478"/>
          <ac:grpSpMkLst>
            <pc:docMk/>
            <pc:sldMk cId="27877326" sldId="2147471409"/>
            <ac:grpSpMk id="56" creationId="{A6352D92-2DDC-9239-439B-993D92DC938A}"/>
          </ac:grpSpMkLst>
        </pc:grpChg>
        <pc:grpChg chg="del">
          <ac:chgData name="松本孝志(PVC)" userId="21d7afa0-1c0b-42ea-b0d2-7a09fb4cb2b5" providerId="ADAL" clId="{C61C6664-692F-4D15-8729-0BEEB8E3B585}" dt="2025-08-23T09:30:03.168" v="440" actId="478"/>
          <ac:grpSpMkLst>
            <pc:docMk/>
            <pc:sldMk cId="27877326" sldId="2147471409"/>
            <ac:grpSpMk id="57" creationId="{9C6D05C7-458A-78C7-14A8-28A3D44F6F1C}"/>
          </ac:grpSpMkLst>
        </pc:grpChg>
        <pc:picChg chg="add mod">
          <ac:chgData name="松本孝志(PVC)" userId="21d7afa0-1c0b-42ea-b0d2-7a09fb4cb2b5" providerId="ADAL" clId="{C61C6664-692F-4D15-8729-0BEEB8E3B585}" dt="2025-08-23T09:32:50.673" v="482" actId="164"/>
          <ac:picMkLst>
            <pc:docMk/>
            <pc:sldMk cId="27877326" sldId="2147471409"/>
            <ac:picMk id="7" creationId="{8F9BFC04-05BC-B74C-C0E0-3151C7E48D51}"/>
          </ac:picMkLst>
        </pc:picChg>
        <pc:picChg chg="add mod">
          <ac:chgData name="松本孝志(PVC)" userId="21d7afa0-1c0b-42ea-b0d2-7a09fb4cb2b5" providerId="ADAL" clId="{C61C6664-692F-4D15-8729-0BEEB8E3B585}" dt="2025-08-23T09:36:56.462" v="505" actId="13822"/>
          <ac:picMkLst>
            <pc:docMk/>
            <pc:sldMk cId="27877326" sldId="2147471409"/>
            <ac:picMk id="19" creationId="{9339D049-6205-ECD5-3CFC-8B75E59E5859}"/>
          </ac:picMkLst>
        </pc:picChg>
        <pc:picChg chg="add mod">
          <ac:chgData name="松本孝志(PVC)" userId="21d7afa0-1c0b-42ea-b0d2-7a09fb4cb2b5" providerId="ADAL" clId="{C61C6664-692F-4D15-8729-0BEEB8E3B585}" dt="2025-08-23T09:43:38.887" v="593" actId="164"/>
          <ac:picMkLst>
            <pc:docMk/>
            <pc:sldMk cId="27877326" sldId="2147471409"/>
            <ac:picMk id="22" creationId="{E5C3C133-D8E7-2202-6825-5A9FC2FCC8F5}"/>
          </ac:picMkLst>
        </pc:picChg>
        <pc:cxnChg chg="add mod">
          <ac:chgData name="松本孝志(PVC)" userId="21d7afa0-1c0b-42ea-b0d2-7a09fb4cb2b5" providerId="ADAL" clId="{C61C6664-692F-4D15-8729-0BEEB8E3B585}" dt="2025-08-23T09:44:35.613" v="600" actId="164"/>
          <ac:cxnSpMkLst>
            <pc:docMk/>
            <pc:sldMk cId="27877326" sldId="2147471409"/>
            <ac:cxnSpMk id="25" creationId="{F58C0DDE-784D-F506-7E8B-826A169D4F25}"/>
          </ac:cxnSpMkLst>
        </pc:cxnChg>
      </pc:sldChg>
      <pc:sldChg chg="addSp delSp modSp mod delAnim modAnim modNotesTx">
        <pc:chgData name="松本孝志(PVC)" userId="21d7afa0-1c0b-42ea-b0d2-7a09fb4cb2b5" providerId="ADAL" clId="{C61C6664-692F-4D15-8729-0BEEB8E3B585}" dt="2025-08-23T09:49:38.164" v="675"/>
        <pc:sldMkLst>
          <pc:docMk/>
          <pc:sldMk cId="1366671499" sldId="2147471418"/>
        </pc:sldMkLst>
        <pc:spChg chg="add del mod">
          <ac:chgData name="松本孝志(PVC)" userId="21d7afa0-1c0b-42ea-b0d2-7a09fb4cb2b5" providerId="ADAL" clId="{C61C6664-692F-4D15-8729-0BEEB8E3B585}" dt="2025-08-23T09:47:43.661" v="657" actId="478"/>
          <ac:spMkLst>
            <pc:docMk/>
            <pc:sldMk cId="1366671499" sldId="2147471418"/>
            <ac:spMk id="7" creationId="{6AFCF8DF-2131-47F7-CE7F-7BCD25661634}"/>
          </ac:spMkLst>
        </pc:spChg>
        <pc:spChg chg="add mod">
          <ac:chgData name="松本孝志(PVC)" userId="21d7afa0-1c0b-42ea-b0d2-7a09fb4cb2b5" providerId="ADAL" clId="{C61C6664-692F-4D15-8729-0BEEB8E3B585}" dt="2025-08-23T09:47:40.980" v="656"/>
          <ac:spMkLst>
            <pc:docMk/>
            <pc:sldMk cId="1366671499" sldId="2147471418"/>
            <ac:spMk id="8" creationId="{342FE924-13B8-5BDD-A047-EBF25FAF0C10}"/>
          </ac:spMkLst>
        </pc:spChg>
        <pc:spChg chg="add mod">
          <ac:chgData name="松本孝志(PVC)" userId="21d7afa0-1c0b-42ea-b0d2-7a09fb4cb2b5" providerId="ADAL" clId="{C61C6664-692F-4D15-8729-0BEEB8E3B585}" dt="2025-08-23T09:49:27.378" v="673" actId="164"/>
          <ac:spMkLst>
            <pc:docMk/>
            <pc:sldMk cId="1366671499" sldId="2147471418"/>
            <ac:spMk id="10" creationId="{B209392F-B1C7-5480-C0A3-043C8EACE1B6}"/>
          </ac:spMkLst>
        </pc:spChg>
        <pc:spChg chg="add mod">
          <ac:chgData name="松本孝志(PVC)" userId="21d7afa0-1c0b-42ea-b0d2-7a09fb4cb2b5" providerId="ADAL" clId="{C61C6664-692F-4D15-8729-0BEEB8E3B585}" dt="2025-08-23T09:49:27.378" v="673" actId="164"/>
          <ac:spMkLst>
            <pc:docMk/>
            <pc:sldMk cId="1366671499" sldId="2147471418"/>
            <ac:spMk id="11" creationId="{94395CB7-19DB-14EC-31D2-38B7564CD844}"/>
          </ac:spMkLst>
        </pc:spChg>
        <pc:spChg chg="del">
          <ac:chgData name="松本孝志(PVC)" userId="21d7afa0-1c0b-42ea-b0d2-7a09fb4cb2b5" providerId="ADAL" clId="{C61C6664-692F-4D15-8729-0BEEB8E3B585}" dt="2025-08-23T09:47:40.668" v="655" actId="478"/>
          <ac:spMkLst>
            <pc:docMk/>
            <pc:sldMk cId="1366671499" sldId="2147471418"/>
            <ac:spMk id="12" creationId="{826C35EC-251F-9742-3006-F9633AAE3138}"/>
          </ac:spMkLst>
        </pc:spChg>
        <pc:grpChg chg="add mod">
          <ac:chgData name="松本孝志(PVC)" userId="21d7afa0-1c0b-42ea-b0d2-7a09fb4cb2b5" providerId="ADAL" clId="{C61C6664-692F-4D15-8729-0BEEB8E3B585}" dt="2025-08-23T09:49:27.378" v="673" actId="164"/>
          <ac:grpSpMkLst>
            <pc:docMk/>
            <pc:sldMk cId="1366671499" sldId="2147471418"/>
            <ac:grpSpMk id="13" creationId="{F3DB68A6-3305-9839-537B-51640BB5C5A7}"/>
          </ac:grpSpMkLst>
        </pc:grpChg>
        <pc:grpChg chg="del">
          <ac:chgData name="松本孝志(PVC)" userId="21d7afa0-1c0b-42ea-b0d2-7a09fb4cb2b5" providerId="ADAL" clId="{C61C6664-692F-4D15-8729-0BEEB8E3B585}" dt="2025-08-23T09:47:26.836" v="650" actId="478"/>
          <ac:grpSpMkLst>
            <pc:docMk/>
            <pc:sldMk cId="1366671499" sldId="2147471418"/>
            <ac:grpSpMk id="24" creationId="{02CB5587-DC7A-34C9-3EB9-F972BC26FF08}"/>
          </ac:grpSpMkLst>
        </pc:grpChg>
        <pc:grpChg chg="del">
          <ac:chgData name="松本孝志(PVC)" userId="21d7afa0-1c0b-42ea-b0d2-7a09fb4cb2b5" providerId="ADAL" clId="{C61C6664-692F-4D15-8729-0BEEB8E3B585}" dt="2025-08-23T09:47:26.836" v="650" actId="478"/>
          <ac:grpSpMkLst>
            <pc:docMk/>
            <pc:sldMk cId="1366671499" sldId="2147471418"/>
            <ac:grpSpMk id="26" creationId="{C554975D-23B7-AFBE-CA06-5E9FA876FAE1}"/>
          </ac:grpSpMkLst>
        </pc:grpChg>
        <pc:grpChg chg="del">
          <ac:chgData name="松本孝志(PVC)" userId="21d7afa0-1c0b-42ea-b0d2-7a09fb4cb2b5" providerId="ADAL" clId="{C61C6664-692F-4D15-8729-0BEEB8E3B585}" dt="2025-08-23T09:47:26.836" v="650" actId="478"/>
          <ac:grpSpMkLst>
            <pc:docMk/>
            <pc:sldMk cId="1366671499" sldId="2147471418"/>
            <ac:grpSpMk id="43" creationId="{1E1A7EAB-173C-6983-B336-0BF8A732052C}"/>
          </ac:grpSpMkLst>
        </pc:grpChg>
        <pc:grpChg chg="del">
          <ac:chgData name="松本孝志(PVC)" userId="21d7afa0-1c0b-42ea-b0d2-7a09fb4cb2b5" providerId="ADAL" clId="{C61C6664-692F-4D15-8729-0BEEB8E3B585}" dt="2025-08-23T09:47:26.836" v="650" actId="478"/>
          <ac:grpSpMkLst>
            <pc:docMk/>
            <pc:sldMk cId="1366671499" sldId="2147471418"/>
            <ac:grpSpMk id="44" creationId="{A72689DE-506C-8B02-8AE7-50EED44C9258}"/>
          </ac:grpSpMkLst>
        </pc:grpChg>
        <pc:grpChg chg="del">
          <ac:chgData name="松本孝志(PVC)" userId="21d7afa0-1c0b-42ea-b0d2-7a09fb4cb2b5" providerId="ADAL" clId="{C61C6664-692F-4D15-8729-0BEEB8E3B585}" dt="2025-08-23T09:47:26.836" v="650" actId="478"/>
          <ac:grpSpMkLst>
            <pc:docMk/>
            <pc:sldMk cId="1366671499" sldId="2147471418"/>
            <ac:grpSpMk id="45" creationId="{FBDF857A-BC40-3046-26D6-4F0C09B135C5}"/>
          </ac:grpSpMkLst>
        </pc:grpChg>
        <pc:picChg chg="add mod">
          <ac:chgData name="松本孝志(PVC)" userId="21d7afa0-1c0b-42ea-b0d2-7a09fb4cb2b5" providerId="ADAL" clId="{C61C6664-692F-4D15-8729-0BEEB8E3B585}" dt="2025-08-23T09:48:22.015" v="662" actId="13822"/>
          <ac:picMkLst>
            <pc:docMk/>
            <pc:sldMk cId="1366671499" sldId="2147471418"/>
            <ac:picMk id="5" creationId="{707B65D1-E05D-20D5-FF6F-36125D78E599}"/>
          </ac:picMkLst>
        </pc:picChg>
        <pc:picChg chg="del">
          <ac:chgData name="松本孝志(PVC)" userId="21d7afa0-1c0b-42ea-b0d2-7a09fb4cb2b5" providerId="ADAL" clId="{C61C6664-692F-4D15-8729-0BEEB8E3B585}" dt="2025-08-23T09:47:27.566" v="651" actId="478"/>
          <ac:picMkLst>
            <pc:docMk/>
            <pc:sldMk cId="1366671499" sldId="2147471418"/>
            <ac:picMk id="30" creationId="{F6A5A27B-EFD6-163E-7CD6-F817FCC3485A}"/>
          </ac:picMkLst>
        </pc:picChg>
        <pc:picChg chg="del">
          <ac:chgData name="松本孝志(PVC)" userId="21d7afa0-1c0b-42ea-b0d2-7a09fb4cb2b5" providerId="ADAL" clId="{C61C6664-692F-4D15-8729-0BEEB8E3B585}" dt="2025-08-23T09:47:26.836" v="650" actId="478"/>
          <ac:picMkLst>
            <pc:docMk/>
            <pc:sldMk cId="1366671499" sldId="2147471418"/>
            <ac:picMk id="35" creationId="{F1F2F132-7E49-F945-2FA3-9A041DC806E1}"/>
          </ac:picMkLst>
        </pc:picChg>
      </pc:sldChg>
      <pc:sldChg chg="addSp delSp modSp mod modAnim modNotesTx">
        <pc:chgData name="松本孝志(PVC)" userId="21d7afa0-1c0b-42ea-b0d2-7a09fb4cb2b5" providerId="ADAL" clId="{C61C6664-692F-4D15-8729-0BEEB8E3B585}" dt="2025-08-23T10:58:33.504" v="1530"/>
        <pc:sldMkLst>
          <pc:docMk/>
          <pc:sldMk cId="941830028" sldId="2147471420"/>
        </pc:sldMkLst>
        <pc:spChg chg="mod">
          <ac:chgData name="松本孝志(PVC)" userId="21d7afa0-1c0b-42ea-b0d2-7a09fb4cb2b5" providerId="ADAL" clId="{C61C6664-692F-4D15-8729-0BEEB8E3B585}" dt="2025-08-23T10:56:02.018" v="1506" actId="20577"/>
          <ac:spMkLst>
            <pc:docMk/>
            <pc:sldMk cId="941830028" sldId="2147471420"/>
            <ac:spMk id="13" creationId="{B48BA73C-9FFA-6A21-CCB9-93D42C27C4A6}"/>
          </ac:spMkLst>
        </pc:spChg>
        <pc:spChg chg="mod">
          <ac:chgData name="松本孝志(PVC)" userId="21d7afa0-1c0b-42ea-b0d2-7a09fb4cb2b5" providerId="ADAL" clId="{C61C6664-692F-4D15-8729-0BEEB8E3B585}" dt="2025-08-23T10:54:07.763" v="1352" actId="20577"/>
          <ac:spMkLst>
            <pc:docMk/>
            <pc:sldMk cId="941830028" sldId="2147471420"/>
            <ac:spMk id="16" creationId="{85FE70E1-24D0-8086-16D7-8262F5CE21DD}"/>
          </ac:spMkLst>
        </pc:spChg>
        <pc:spChg chg="mod">
          <ac:chgData name="松本孝志(PVC)" userId="21d7afa0-1c0b-42ea-b0d2-7a09fb4cb2b5" providerId="ADAL" clId="{C61C6664-692F-4D15-8729-0BEEB8E3B585}" dt="2025-08-23T10:54:14.699" v="1367" actId="20577"/>
          <ac:spMkLst>
            <pc:docMk/>
            <pc:sldMk cId="941830028" sldId="2147471420"/>
            <ac:spMk id="18" creationId="{7B72525E-7C08-F536-C2FA-64A7725C81EA}"/>
          </ac:spMkLst>
        </pc:spChg>
        <pc:spChg chg="mod">
          <ac:chgData name="松本孝志(PVC)" userId="21d7afa0-1c0b-42ea-b0d2-7a09fb4cb2b5" providerId="ADAL" clId="{C61C6664-692F-4D15-8729-0BEEB8E3B585}" dt="2025-08-23T10:54:55.651" v="1415" actId="20577"/>
          <ac:spMkLst>
            <pc:docMk/>
            <pc:sldMk cId="941830028" sldId="2147471420"/>
            <ac:spMk id="20" creationId="{9EB9F8F2-019C-3DCB-EA9C-2BFF3CD193A3}"/>
          </ac:spMkLst>
        </pc:spChg>
        <pc:spChg chg="mod">
          <ac:chgData name="松本孝志(PVC)" userId="21d7afa0-1c0b-42ea-b0d2-7a09fb4cb2b5" providerId="ADAL" clId="{C61C6664-692F-4D15-8729-0BEEB8E3B585}" dt="2025-08-23T10:54:29.417" v="1369"/>
          <ac:spMkLst>
            <pc:docMk/>
            <pc:sldMk cId="941830028" sldId="2147471420"/>
            <ac:spMk id="22" creationId="{AC7B5A6B-9A7D-D096-C802-E5B7C7F35512}"/>
          </ac:spMkLst>
        </pc:spChg>
        <pc:spChg chg="mod">
          <ac:chgData name="松本孝志(PVC)" userId="21d7afa0-1c0b-42ea-b0d2-7a09fb4cb2b5" providerId="ADAL" clId="{C61C6664-692F-4D15-8729-0BEEB8E3B585}" dt="2025-08-23T10:55:14.040" v="1445" actId="20577"/>
          <ac:spMkLst>
            <pc:docMk/>
            <pc:sldMk cId="941830028" sldId="2147471420"/>
            <ac:spMk id="24" creationId="{947633F6-20FC-2CB5-BD03-60D84754418C}"/>
          </ac:spMkLst>
        </pc:spChg>
        <pc:spChg chg="mod">
          <ac:chgData name="松本孝志(PVC)" userId="21d7afa0-1c0b-42ea-b0d2-7a09fb4cb2b5" providerId="ADAL" clId="{C61C6664-692F-4D15-8729-0BEEB8E3B585}" dt="2025-08-23T10:55:34.542" v="1492" actId="20577"/>
          <ac:spMkLst>
            <pc:docMk/>
            <pc:sldMk cId="941830028" sldId="2147471420"/>
            <ac:spMk id="29" creationId="{3450A0BE-F2CA-8682-BA3B-8D8A1301D561}"/>
          </ac:spMkLst>
        </pc:spChg>
        <pc:grpChg chg="add mod">
          <ac:chgData name="松本孝志(PVC)" userId="21d7afa0-1c0b-42ea-b0d2-7a09fb4cb2b5" providerId="ADAL" clId="{C61C6664-692F-4D15-8729-0BEEB8E3B585}" dt="2025-08-23T10:57:44.713" v="1514" actId="164"/>
          <ac:grpSpMkLst>
            <pc:docMk/>
            <pc:sldMk cId="941830028" sldId="2147471420"/>
            <ac:grpSpMk id="8" creationId="{6BABEEC4-868B-17BA-46DB-05467F7D79C3}"/>
          </ac:grpSpMkLst>
        </pc:grpChg>
        <pc:grpChg chg="mod">
          <ac:chgData name="松本孝志(PVC)" userId="21d7afa0-1c0b-42ea-b0d2-7a09fb4cb2b5" providerId="ADAL" clId="{C61C6664-692F-4D15-8729-0BEEB8E3B585}" dt="2025-08-23T10:57:44.713" v="1514" actId="164"/>
          <ac:grpSpMkLst>
            <pc:docMk/>
            <pc:sldMk cId="941830028" sldId="2147471420"/>
            <ac:grpSpMk id="15" creationId="{F6FC0962-3E95-3F88-57B7-255454D54AC9}"/>
          </ac:grpSpMkLst>
        </pc:grpChg>
        <pc:grpChg chg="del">
          <ac:chgData name="松本孝志(PVC)" userId="21d7afa0-1c0b-42ea-b0d2-7a09fb4cb2b5" providerId="ADAL" clId="{C61C6664-692F-4D15-8729-0BEEB8E3B585}" dt="2025-08-23T10:56:32.311" v="1508" actId="478"/>
          <ac:grpSpMkLst>
            <pc:docMk/>
            <pc:sldMk cId="941830028" sldId="2147471420"/>
            <ac:grpSpMk id="19" creationId="{04EC8BF9-4B79-8014-A887-67C722556A7D}"/>
          </ac:grpSpMkLst>
        </pc:grpChg>
        <pc:grpChg chg="mod">
          <ac:chgData name="松本孝志(PVC)" userId="21d7afa0-1c0b-42ea-b0d2-7a09fb4cb2b5" providerId="ADAL" clId="{C61C6664-692F-4D15-8729-0BEEB8E3B585}" dt="2025-08-23T10:58:23.568" v="1527" actId="164"/>
          <ac:grpSpMkLst>
            <pc:docMk/>
            <pc:sldMk cId="941830028" sldId="2147471420"/>
            <ac:grpSpMk id="21" creationId="{2C679407-E2AC-9346-B84C-EC1885B347B1}"/>
          </ac:grpSpMkLst>
        </pc:grpChg>
        <pc:grpChg chg="add mod">
          <ac:chgData name="松本孝志(PVC)" userId="21d7afa0-1c0b-42ea-b0d2-7a09fb4cb2b5" providerId="ADAL" clId="{C61C6664-692F-4D15-8729-0BEEB8E3B585}" dt="2025-08-23T10:58:23.568" v="1527" actId="164"/>
          <ac:grpSpMkLst>
            <pc:docMk/>
            <pc:sldMk cId="941830028" sldId="2147471420"/>
            <ac:grpSpMk id="25" creationId="{27E1EDBC-8BDE-C6EC-B9E6-40C6F0CF532B}"/>
          </ac:grpSpMkLst>
        </pc:grpChg>
        <pc:picChg chg="del">
          <ac:chgData name="松本孝志(PVC)" userId="21d7afa0-1c0b-42ea-b0d2-7a09fb4cb2b5" providerId="ADAL" clId="{C61C6664-692F-4D15-8729-0BEEB8E3B585}" dt="2025-08-23T10:56:32.311" v="1508" actId="478"/>
          <ac:picMkLst>
            <pc:docMk/>
            <pc:sldMk cId="941830028" sldId="2147471420"/>
            <ac:picMk id="6" creationId="{061A61A2-F068-BACC-3A56-84F79F1E5B2B}"/>
          </ac:picMkLst>
        </pc:picChg>
        <pc:picChg chg="add mod">
          <ac:chgData name="松本孝志(PVC)" userId="21d7afa0-1c0b-42ea-b0d2-7a09fb4cb2b5" providerId="ADAL" clId="{C61C6664-692F-4D15-8729-0BEEB8E3B585}" dt="2025-08-23T10:57:44.713" v="1514" actId="164"/>
          <ac:picMkLst>
            <pc:docMk/>
            <pc:sldMk cId="941830028" sldId="2147471420"/>
            <ac:picMk id="7" creationId="{CB1DA291-DACE-4700-6E8B-4D52086EC86A}"/>
          </ac:picMkLst>
        </pc:picChg>
        <pc:picChg chg="add mod">
          <ac:chgData name="松本孝志(PVC)" userId="21d7afa0-1c0b-42ea-b0d2-7a09fb4cb2b5" providerId="ADAL" clId="{C61C6664-692F-4D15-8729-0BEEB8E3B585}" dt="2025-08-23T10:58:23.568" v="1527" actId="164"/>
          <ac:picMkLst>
            <pc:docMk/>
            <pc:sldMk cId="941830028" sldId="2147471420"/>
            <ac:picMk id="11" creationId="{AA2106AB-BB61-0B70-742B-02268329B149}"/>
          </ac:picMkLst>
        </pc:picChg>
        <pc:picChg chg="del mod">
          <ac:chgData name="松本孝志(PVC)" userId="21d7afa0-1c0b-42ea-b0d2-7a09fb4cb2b5" providerId="ADAL" clId="{C61C6664-692F-4D15-8729-0BEEB8E3B585}" dt="2025-08-23T10:56:30.306" v="1507" actId="478"/>
          <ac:picMkLst>
            <pc:docMk/>
            <pc:sldMk cId="941830028" sldId="2147471420"/>
            <ac:picMk id="14" creationId="{8EB1A9CE-ADAB-CD23-C59D-F060C3BF5173}"/>
          </ac:picMkLst>
        </pc:picChg>
      </pc:sldChg>
      <pc:sldChg chg="addSp delSp modSp mod delAnim modAnim modNotesTx">
        <pc:chgData name="松本孝志(PVC)" userId="21d7afa0-1c0b-42ea-b0d2-7a09fb4cb2b5" providerId="ADAL" clId="{C61C6664-692F-4D15-8729-0BEEB8E3B585}" dt="2025-08-23T10:16:22.099" v="902" actId="20577"/>
        <pc:sldMkLst>
          <pc:docMk/>
          <pc:sldMk cId="4256046091" sldId="2147471422"/>
        </pc:sldMkLst>
        <pc:spChg chg="mod">
          <ac:chgData name="松本孝志(PVC)" userId="21d7afa0-1c0b-42ea-b0d2-7a09fb4cb2b5" providerId="ADAL" clId="{C61C6664-692F-4D15-8729-0BEEB8E3B585}" dt="2025-08-23T09:50:58.447" v="681" actId="2711"/>
          <ac:spMkLst>
            <pc:docMk/>
            <pc:sldMk cId="4256046091" sldId="2147471422"/>
            <ac:spMk id="4" creationId="{A18671DA-508C-017B-F37C-3D78BBE2F2C1}"/>
          </ac:spMkLst>
        </pc:spChg>
        <pc:spChg chg="mod">
          <ac:chgData name="松本孝志(PVC)" userId="21d7afa0-1c0b-42ea-b0d2-7a09fb4cb2b5" providerId="ADAL" clId="{C61C6664-692F-4D15-8729-0BEEB8E3B585}" dt="2025-08-23T09:51:07.091" v="685" actId="6549"/>
          <ac:spMkLst>
            <pc:docMk/>
            <pc:sldMk cId="4256046091" sldId="2147471422"/>
            <ac:spMk id="9" creationId="{88CD1085-4976-397E-FF91-A4DA618C5E56}"/>
          </ac:spMkLst>
        </pc:spChg>
        <pc:spChg chg="add mod">
          <ac:chgData name="松本孝志(PVC)" userId="21d7afa0-1c0b-42ea-b0d2-7a09fb4cb2b5" providerId="ADAL" clId="{C61C6664-692F-4D15-8729-0BEEB8E3B585}" dt="2025-08-23T10:01:19.211" v="721" actId="164"/>
          <ac:spMkLst>
            <pc:docMk/>
            <pc:sldMk cId="4256046091" sldId="2147471422"/>
            <ac:spMk id="11" creationId="{066371C5-AD50-BB26-E25B-B02C13075652}"/>
          </ac:spMkLst>
        </pc:spChg>
        <pc:spChg chg="add mod ord">
          <ac:chgData name="松本孝志(PVC)" userId="21d7afa0-1c0b-42ea-b0d2-7a09fb4cb2b5" providerId="ADAL" clId="{C61C6664-692F-4D15-8729-0BEEB8E3B585}" dt="2025-08-23T10:12:54.890" v="863" actId="167"/>
          <ac:spMkLst>
            <pc:docMk/>
            <pc:sldMk cId="4256046091" sldId="2147471422"/>
            <ac:spMk id="19" creationId="{5D268D8C-D5D4-CDBA-27B3-A5D33A6177C8}"/>
          </ac:spMkLst>
        </pc:spChg>
        <pc:spChg chg="add mod">
          <ac:chgData name="松本孝志(PVC)" userId="21d7afa0-1c0b-42ea-b0d2-7a09fb4cb2b5" providerId="ADAL" clId="{C61C6664-692F-4D15-8729-0BEEB8E3B585}" dt="2025-08-23T10:03:04.690" v="739" actId="164"/>
          <ac:spMkLst>
            <pc:docMk/>
            <pc:sldMk cId="4256046091" sldId="2147471422"/>
            <ac:spMk id="23" creationId="{938D827D-C44B-B629-6C11-1E0FF7AF8662}"/>
          </ac:spMkLst>
        </pc:spChg>
        <pc:spChg chg="add mod">
          <ac:chgData name="松本孝志(PVC)" userId="21d7afa0-1c0b-42ea-b0d2-7a09fb4cb2b5" providerId="ADAL" clId="{C61C6664-692F-4D15-8729-0BEEB8E3B585}" dt="2025-08-23T10:10:07.909" v="808" actId="164"/>
          <ac:spMkLst>
            <pc:docMk/>
            <pc:sldMk cId="4256046091" sldId="2147471422"/>
            <ac:spMk id="35" creationId="{E09252E9-13B7-D99D-0DCD-E510AA026A46}"/>
          </ac:spMkLst>
        </pc:spChg>
        <pc:spChg chg="add mod">
          <ac:chgData name="松本孝志(PVC)" userId="21d7afa0-1c0b-42ea-b0d2-7a09fb4cb2b5" providerId="ADAL" clId="{C61C6664-692F-4D15-8729-0BEEB8E3B585}" dt="2025-08-23T10:10:07.909" v="808" actId="164"/>
          <ac:spMkLst>
            <pc:docMk/>
            <pc:sldMk cId="4256046091" sldId="2147471422"/>
            <ac:spMk id="36" creationId="{DF315244-C771-E446-635A-D45B364FA102}"/>
          </ac:spMkLst>
        </pc:spChg>
        <pc:spChg chg="add del mod">
          <ac:chgData name="松本孝志(PVC)" userId="21d7afa0-1c0b-42ea-b0d2-7a09fb4cb2b5" providerId="ADAL" clId="{C61C6664-692F-4D15-8729-0BEEB8E3B585}" dt="2025-08-23T10:08:56.216" v="774" actId="478"/>
          <ac:spMkLst>
            <pc:docMk/>
            <pc:sldMk cId="4256046091" sldId="2147471422"/>
            <ac:spMk id="42" creationId="{A6E48161-6406-06A7-F327-917A2BED1DEB}"/>
          </ac:spMkLst>
        </pc:spChg>
        <pc:spChg chg="add mod">
          <ac:chgData name="松本孝志(PVC)" userId="21d7afa0-1c0b-42ea-b0d2-7a09fb4cb2b5" providerId="ADAL" clId="{C61C6664-692F-4D15-8729-0BEEB8E3B585}" dt="2025-08-23T10:10:18.927" v="810" actId="164"/>
          <ac:spMkLst>
            <pc:docMk/>
            <pc:sldMk cId="4256046091" sldId="2147471422"/>
            <ac:spMk id="44" creationId="{40875123-45E0-FD0E-4F3A-70FFFBE85C9B}"/>
          </ac:spMkLst>
        </pc:spChg>
        <pc:spChg chg="add mod">
          <ac:chgData name="松本孝志(PVC)" userId="21d7afa0-1c0b-42ea-b0d2-7a09fb4cb2b5" providerId="ADAL" clId="{C61C6664-692F-4D15-8729-0BEEB8E3B585}" dt="2025-08-23T10:10:07.909" v="808" actId="164"/>
          <ac:spMkLst>
            <pc:docMk/>
            <pc:sldMk cId="4256046091" sldId="2147471422"/>
            <ac:spMk id="46" creationId="{B8A03A64-4356-4335-B31C-237BE4B439E1}"/>
          </ac:spMkLst>
        </pc:spChg>
        <pc:spChg chg="add mod">
          <ac:chgData name="松本孝志(PVC)" userId="21d7afa0-1c0b-42ea-b0d2-7a09fb4cb2b5" providerId="ADAL" clId="{C61C6664-692F-4D15-8729-0BEEB8E3B585}" dt="2025-08-23T10:11:42.961" v="854" actId="164"/>
          <ac:spMkLst>
            <pc:docMk/>
            <pc:sldMk cId="4256046091" sldId="2147471422"/>
            <ac:spMk id="49" creationId="{FB8376EB-621D-4DD4-6398-0967FCED11E0}"/>
          </ac:spMkLst>
        </pc:spChg>
        <pc:spChg chg="add mod">
          <ac:chgData name="松本孝志(PVC)" userId="21d7afa0-1c0b-42ea-b0d2-7a09fb4cb2b5" providerId="ADAL" clId="{C61C6664-692F-4D15-8729-0BEEB8E3B585}" dt="2025-08-23T10:14:39.404" v="887" actId="164"/>
          <ac:spMkLst>
            <pc:docMk/>
            <pc:sldMk cId="4256046091" sldId="2147471422"/>
            <ac:spMk id="52" creationId="{2276CEBF-09FE-4BF5-33FA-5E1D1CAB4019}"/>
          </ac:spMkLst>
        </pc:spChg>
        <pc:grpChg chg="del">
          <ac:chgData name="松本孝志(PVC)" userId="21d7afa0-1c0b-42ea-b0d2-7a09fb4cb2b5" providerId="ADAL" clId="{C61C6664-692F-4D15-8729-0BEEB8E3B585}" dt="2025-08-23T09:51:04.435" v="682" actId="478"/>
          <ac:grpSpMkLst>
            <pc:docMk/>
            <pc:sldMk cId="4256046091" sldId="2147471422"/>
            <ac:grpSpMk id="7" creationId="{A53E76AB-E1E2-A8E0-6CEB-6994EF30A595}"/>
          </ac:grpSpMkLst>
        </pc:grpChg>
        <pc:grpChg chg="del">
          <ac:chgData name="松本孝志(PVC)" userId="21d7afa0-1c0b-42ea-b0d2-7a09fb4cb2b5" providerId="ADAL" clId="{C61C6664-692F-4D15-8729-0BEEB8E3B585}" dt="2025-08-23T09:51:10.009" v="687" actId="478"/>
          <ac:grpSpMkLst>
            <pc:docMk/>
            <pc:sldMk cId="4256046091" sldId="2147471422"/>
            <ac:grpSpMk id="10" creationId="{606BA28E-EFAF-5F7B-AF41-8F0923BEDF15}"/>
          </ac:grpSpMkLst>
        </pc:grpChg>
        <pc:grpChg chg="add mod ord">
          <ac:chgData name="松本孝志(PVC)" userId="21d7afa0-1c0b-42ea-b0d2-7a09fb4cb2b5" providerId="ADAL" clId="{C61C6664-692F-4D15-8729-0BEEB8E3B585}" dt="2025-08-23T10:12:39.359" v="861" actId="167"/>
          <ac:grpSpMkLst>
            <pc:docMk/>
            <pc:sldMk cId="4256046091" sldId="2147471422"/>
            <ac:grpSpMk id="16" creationId="{038E7773-5DC0-C3EF-6E07-7C7BAAED7549}"/>
          </ac:grpSpMkLst>
        </pc:grpChg>
        <pc:grpChg chg="del">
          <ac:chgData name="松本孝志(PVC)" userId="21d7afa0-1c0b-42ea-b0d2-7a09fb4cb2b5" providerId="ADAL" clId="{C61C6664-692F-4D15-8729-0BEEB8E3B585}" dt="2025-08-23T09:51:05.257" v="683" actId="478"/>
          <ac:grpSpMkLst>
            <pc:docMk/>
            <pc:sldMk cId="4256046091" sldId="2147471422"/>
            <ac:grpSpMk id="21" creationId="{07E7DBC3-CE80-2357-DCA5-A2723165A74B}"/>
          </ac:grpSpMkLst>
        </pc:grpChg>
        <pc:grpChg chg="add mod">
          <ac:chgData name="松本孝志(PVC)" userId="21d7afa0-1c0b-42ea-b0d2-7a09fb4cb2b5" providerId="ADAL" clId="{C61C6664-692F-4D15-8729-0BEEB8E3B585}" dt="2025-08-23T10:03:04.690" v="739" actId="164"/>
          <ac:grpSpMkLst>
            <pc:docMk/>
            <pc:sldMk cId="4256046091" sldId="2147471422"/>
            <ac:grpSpMk id="24" creationId="{FBA464D7-192E-F6F3-F5A6-C255C10CAB96}"/>
          </ac:grpSpMkLst>
        </pc:grpChg>
        <pc:grpChg chg="del">
          <ac:chgData name="松本孝志(PVC)" userId="21d7afa0-1c0b-42ea-b0d2-7a09fb4cb2b5" providerId="ADAL" clId="{C61C6664-692F-4D15-8729-0BEEB8E3B585}" dt="2025-08-23T09:51:08.073" v="686" actId="478"/>
          <ac:grpSpMkLst>
            <pc:docMk/>
            <pc:sldMk cId="4256046091" sldId="2147471422"/>
            <ac:grpSpMk id="39" creationId="{E25BF7AE-7460-0F88-FAA7-7EB6DFC6E54D}"/>
          </ac:grpSpMkLst>
        </pc:grpChg>
        <pc:grpChg chg="add mod ord">
          <ac:chgData name="松本孝志(PVC)" userId="21d7afa0-1c0b-42ea-b0d2-7a09fb4cb2b5" providerId="ADAL" clId="{C61C6664-692F-4D15-8729-0BEEB8E3B585}" dt="2025-08-23T10:13:17.619" v="868" actId="166"/>
          <ac:grpSpMkLst>
            <pc:docMk/>
            <pc:sldMk cId="4256046091" sldId="2147471422"/>
            <ac:grpSpMk id="47" creationId="{1CF68FC5-43D6-97E1-3DEE-2DC2A6E961DB}"/>
          </ac:grpSpMkLst>
        </pc:grpChg>
        <pc:grpChg chg="add mod ord">
          <ac:chgData name="松本孝志(PVC)" userId="21d7afa0-1c0b-42ea-b0d2-7a09fb4cb2b5" providerId="ADAL" clId="{C61C6664-692F-4D15-8729-0BEEB8E3B585}" dt="2025-08-23T10:13:26.940" v="870" actId="166"/>
          <ac:grpSpMkLst>
            <pc:docMk/>
            <pc:sldMk cId="4256046091" sldId="2147471422"/>
            <ac:grpSpMk id="48" creationId="{AF94D1DD-795B-6A8E-FEA4-BB224CB25270}"/>
          </ac:grpSpMkLst>
        </pc:grpChg>
        <pc:grpChg chg="add mod ord">
          <ac:chgData name="松本孝志(PVC)" userId="21d7afa0-1c0b-42ea-b0d2-7a09fb4cb2b5" providerId="ADAL" clId="{C61C6664-692F-4D15-8729-0BEEB8E3B585}" dt="2025-08-23T10:14:39.404" v="887" actId="164"/>
          <ac:grpSpMkLst>
            <pc:docMk/>
            <pc:sldMk cId="4256046091" sldId="2147471422"/>
            <ac:grpSpMk id="50" creationId="{AA744876-B493-3B3B-344F-DEAE0DECD221}"/>
          </ac:grpSpMkLst>
        </pc:grpChg>
        <pc:grpChg chg="add mod ord">
          <ac:chgData name="松本孝志(PVC)" userId="21d7afa0-1c0b-42ea-b0d2-7a09fb4cb2b5" providerId="ADAL" clId="{C61C6664-692F-4D15-8729-0BEEB8E3B585}" dt="2025-08-23T10:14:54.138" v="889" actId="171"/>
          <ac:grpSpMkLst>
            <pc:docMk/>
            <pc:sldMk cId="4256046091" sldId="2147471422"/>
            <ac:grpSpMk id="53" creationId="{3130FFD6-C675-280A-0059-A36A3FA08CBB}"/>
          </ac:grpSpMkLst>
        </pc:grpChg>
        <pc:picChg chg="del">
          <ac:chgData name="松本孝志(PVC)" userId="21d7afa0-1c0b-42ea-b0d2-7a09fb4cb2b5" providerId="ADAL" clId="{C61C6664-692F-4D15-8729-0BEEB8E3B585}" dt="2025-08-23T09:51:05.906" v="684" actId="478"/>
          <ac:picMkLst>
            <pc:docMk/>
            <pc:sldMk cId="4256046091" sldId="2147471422"/>
            <ac:picMk id="5" creationId="{940FAFD2-12D3-DD9C-30C5-E0103DDC1D35}"/>
          </ac:picMkLst>
        </pc:picChg>
        <pc:picChg chg="del">
          <ac:chgData name="松本孝志(PVC)" userId="21d7afa0-1c0b-42ea-b0d2-7a09fb4cb2b5" providerId="ADAL" clId="{C61C6664-692F-4D15-8729-0BEEB8E3B585}" dt="2025-08-23T09:51:04.435" v="682" actId="478"/>
          <ac:picMkLst>
            <pc:docMk/>
            <pc:sldMk cId="4256046091" sldId="2147471422"/>
            <ac:picMk id="6" creationId="{42A1542A-F0E8-D64F-59E4-9599EE6C8688}"/>
          </ac:picMkLst>
        </pc:picChg>
        <pc:picChg chg="add mod">
          <ac:chgData name="松本孝志(PVC)" userId="21d7afa0-1c0b-42ea-b0d2-7a09fb4cb2b5" providerId="ADAL" clId="{C61C6664-692F-4D15-8729-0BEEB8E3B585}" dt="2025-08-23T10:01:19.211" v="721" actId="164"/>
          <ac:picMkLst>
            <pc:docMk/>
            <pc:sldMk cId="4256046091" sldId="2147471422"/>
            <ac:picMk id="14" creationId="{9A30CB42-E91E-80C7-571F-CC09248A9637}"/>
          </ac:picMkLst>
        </pc:picChg>
        <pc:picChg chg="add mod ord">
          <ac:chgData name="松本孝志(PVC)" userId="21d7afa0-1c0b-42ea-b0d2-7a09fb4cb2b5" providerId="ADAL" clId="{C61C6664-692F-4D15-8729-0BEEB8E3B585}" dt="2025-08-23T10:13:01.203" v="864" actId="166"/>
          <ac:picMkLst>
            <pc:docMk/>
            <pc:sldMk cId="4256046091" sldId="2147471422"/>
            <ac:picMk id="27" creationId="{773FC06E-BDE5-CBAE-0873-B01C67354A6A}"/>
          </ac:picMkLst>
        </pc:picChg>
        <pc:picChg chg="add mod">
          <ac:chgData name="松本孝志(PVC)" userId="21d7afa0-1c0b-42ea-b0d2-7a09fb4cb2b5" providerId="ADAL" clId="{C61C6664-692F-4D15-8729-0BEEB8E3B585}" dt="2025-08-23T10:10:18.927" v="810" actId="164"/>
          <ac:picMkLst>
            <pc:docMk/>
            <pc:sldMk cId="4256046091" sldId="2147471422"/>
            <ac:picMk id="32" creationId="{FB205CAC-88F9-152F-3666-4416032E5FC5}"/>
          </ac:picMkLst>
        </pc:picChg>
        <pc:picChg chg="add mod">
          <ac:chgData name="松本孝志(PVC)" userId="21d7afa0-1c0b-42ea-b0d2-7a09fb4cb2b5" providerId="ADAL" clId="{C61C6664-692F-4D15-8729-0BEEB8E3B585}" dt="2025-08-23T10:10:18.927" v="810" actId="164"/>
          <ac:picMkLst>
            <pc:docMk/>
            <pc:sldMk cId="4256046091" sldId="2147471422"/>
            <ac:picMk id="34" creationId="{8E3A2EC5-1181-C371-F74E-E32AEC5067FF}"/>
          </ac:picMkLst>
        </pc:picChg>
      </pc:sldChg>
      <pc:sldChg chg="addSp delSp modSp mod delAnim modAnim modNotesTx">
        <pc:chgData name="松本孝志(PVC)" userId="21d7afa0-1c0b-42ea-b0d2-7a09fb4cb2b5" providerId="ADAL" clId="{C61C6664-692F-4D15-8729-0BEEB8E3B585}" dt="2025-08-23T10:26:26.687" v="981"/>
        <pc:sldMkLst>
          <pc:docMk/>
          <pc:sldMk cId="1452116435" sldId="2147471424"/>
        </pc:sldMkLst>
        <pc:spChg chg="del">
          <ac:chgData name="松本孝志(PVC)" userId="21d7afa0-1c0b-42ea-b0d2-7a09fb4cb2b5" providerId="ADAL" clId="{C61C6664-692F-4D15-8729-0BEEB8E3B585}" dt="2025-08-23T10:15:48.299" v="893" actId="478"/>
          <ac:spMkLst>
            <pc:docMk/>
            <pc:sldMk cId="1452116435" sldId="2147471424"/>
            <ac:spMk id="6" creationId="{E077617F-F52D-952A-06D3-CA6EC417A67E}"/>
          </ac:spMkLst>
        </pc:spChg>
        <pc:spChg chg="add del mod">
          <ac:chgData name="松本孝志(PVC)" userId="21d7afa0-1c0b-42ea-b0d2-7a09fb4cb2b5" providerId="ADAL" clId="{C61C6664-692F-4D15-8729-0BEEB8E3B585}" dt="2025-08-23T10:15:50.833" v="894" actId="478"/>
          <ac:spMkLst>
            <pc:docMk/>
            <pc:sldMk cId="1452116435" sldId="2147471424"/>
            <ac:spMk id="9" creationId="{F603B4C8-9EDA-DFD8-07FA-72FFE8EF02B4}"/>
          </ac:spMkLst>
        </pc:spChg>
        <pc:spChg chg="add mod">
          <ac:chgData name="松本孝志(PVC)" userId="21d7afa0-1c0b-42ea-b0d2-7a09fb4cb2b5" providerId="ADAL" clId="{C61C6664-692F-4D15-8729-0BEEB8E3B585}" dt="2025-08-23T10:15:51.185" v="895"/>
          <ac:spMkLst>
            <pc:docMk/>
            <pc:sldMk cId="1452116435" sldId="2147471424"/>
            <ac:spMk id="10" creationId="{7A03A353-C5F5-026A-644E-B3F1900212DC}"/>
          </ac:spMkLst>
        </pc:spChg>
        <pc:spChg chg="add mod">
          <ac:chgData name="松本孝志(PVC)" userId="21d7afa0-1c0b-42ea-b0d2-7a09fb4cb2b5" providerId="ADAL" clId="{C61C6664-692F-4D15-8729-0BEEB8E3B585}" dt="2025-08-23T10:24:19.945" v="927" actId="164"/>
          <ac:spMkLst>
            <pc:docMk/>
            <pc:sldMk cId="1452116435" sldId="2147471424"/>
            <ac:spMk id="25" creationId="{91DA3A0D-8699-3616-C517-B347E14DF12B}"/>
          </ac:spMkLst>
        </pc:spChg>
        <pc:spChg chg="add mod">
          <ac:chgData name="松本孝志(PVC)" userId="21d7afa0-1c0b-42ea-b0d2-7a09fb4cb2b5" providerId="ADAL" clId="{C61C6664-692F-4D15-8729-0BEEB8E3B585}" dt="2025-08-23T10:24:19.945" v="927" actId="164"/>
          <ac:spMkLst>
            <pc:docMk/>
            <pc:sldMk cId="1452116435" sldId="2147471424"/>
            <ac:spMk id="27" creationId="{88FD9F07-AD32-C158-376D-ADFE997B9BA8}"/>
          </ac:spMkLst>
        </pc:spChg>
        <pc:spChg chg="add mod">
          <ac:chgData name="松本孝志(PVC)" userId="21d7afa0-1c0b-42ea-b0d2-7a09fb4cb2b5" providerId="ADAL" clId="{C61C6664-692F-4D15-8729-0BEEB8E3B585}" dt="2025-08-23T10:25:09.931" v="942" actId="164"/>
          <ac:spMkLst>
            <pc:docMk/>
            <pc:sldMk cId="1452116435" sldId="2147471424"/>
            <ac:spMk id="29" creationId="{50468F08-9467-D67D-DA37-5DE0EE0B099F}"/>
          </ac:spMkLst>
        </pc:spChg>
        <pc:spChg chg="add mod">
          <ac:chgData name="松本孝志(PVC)" userId="21d7afa0-1c0b-42ea-b0d2-7a09fb4cb2b5" providerId="ADAL" clId="{C61C6664-692F-4D15-8729-0BEEB8E3B585}" dt="2025-08-23T10:25:09.931" v="942" actId="164"/>
          <ac:spMkLst>
            <pc:docMk/>
            <pc:sldMk cId="1452116435" sldId="2147471424"/>
            <ac:spMk id="31" creationId="{62EF3510-BDE2-0186-704E-B23EE6C0977E}"/>
          </ac:spMkLst>
        </pc:spChg>
        <pc:spChg chg="add mod">
          <ac:chgData name="松本孝志(PVC)" userId="21d7afa0-1c0b-42ea-b0d2-7a09fb4cb2b5" providerId="ADAL" clId="{C61C6664-692F-4D15-8729-0BEEB8E3B585}" dt="2025-08-23T10:26:23.312" v="980" actId="164"/>
          <ac:spMkLst>
            <pc:docMk/>
            <pc:sldMk cId="1452116435" sldId="2147471424"/>
            <ac:spMk id="33" creationId="{CB1BE05B-BBC5-C7D9-2F61-03E9CB416B8F}"/>
          </ac:spMkLst>
        </pc:spChg>
        <pc:spChg chg="add mod">
          <ac:chgData name="松本孝志(PVC)" userId="21d7afa0-1c0b-42ea-b0d2-7a09fb4cb2b5" providerId="ADAL" clId="{C61C6664-692F-4D15-8729-0BEEB8E3B585}" dt="2025-08-23T10:26:23.312" v="980" actId="164"/>
          <ac:spMkLst>
            <pc:docMk/>
            <pc:sldMk cId="1452116435" sldId="2147471424"/>
            <ac:spMk id="35" creationId="{2CCDFF94-DE3B-5E3F-AE62-7EB501F2DBCB}"/>
          </ac:spMkLst>
        </pc:spChg>
        <pc:grpChg chg="del">
          <ac:chgData name="松本孝志(PVC)" userId="21d7afa0-1c0b-42ea-b0d2-7a09fb4cb2b5" providerId="ADAL" clId="{C61C6664-692F-4D15-8729-0BEEB8E3B585}" dt="2025-08-23T10:15:55.067" v="896" actId="478"/>
          <ac:grpSpMkLst>
            <pc:docMk/>
            <pc:sldMk cId="1452116435" sldId="2147471424"/>
            <ac:grpSpMk id="4" creationId="{330BB6E3-DAE4-2A7B-E7E0-F955D5C292C3}"/>
          </ac:grpSpMkLst>
        </pc:grpChg>
        <pc:grpChg chg="del">
          <ac:chgData name="松本孝志(PVC)" userId="21d7afa0-1c0b-42ea-b0d2-7a09fb4cb2b5" providerId="ADAL" clId="{C61C6664-692F-4D15-8729-0BEEB8E3B585}" dt="2025-08-23T10:15:56.589" v="898" actId="478"/>
          <ac:grpSpMkLst>
            <pc:docMk/>
            <pc:sldMk cId="1452116435" sldId="2147471424"/>
            <ac:grpSpMk id="15" creationId="{F23A1E1E-DD60-B250-2D92-D4E0D18B0C50}"/>
          </ac:grpSpMkLst>
        </pc:grpChg>
        <pc:grpChg chg="del">
          <ac:chgData name="松本孝志(PVC)" userId="21d7afa0-1c0b-42ea-b0d2-7a09fb4cb2b5" providerId="ADAL" clId="{C61C6664-692F-4D15-8729-0BEEB8E3B585}" dt="2025-08-23T10:15:55.067" v="896" actId="478"/>
          <ac:grpSpMkLst>
            <pc:docMk/>
            <pc:sldMk cId="1452116435" sldId="2147471424"/>
            <ac:grpSpMk id="23" creationId="{BEDE7076-D39E-DD94-0644-798AF926973F}"/>
          </ac:grpSpMkLst>
        </pc:grpChg>
        <pc:grpChg chg="add mod">
          <ac:chgData name="松本孝志(PVC)" userId="21d7afa0-1c0b-42ea-b0d2-7a09fb4cb2b5" providerId="ADAL" clId="{C61C6664-692F-4D15-8729-0BEEB8E3B585}" dt="2025-08-23T10:24:19.945" v="927" actId="164"/>
          <ac:grpSpMkLst>
            <pc:docMk/>
            <pc:sldMk cId="1452116435" sldId="2147471424"/>
            <ac:grpSpMk id="28" creationId="{6710F635-715F-1D29-F938-EA3BD3DB6336}"/>
          </ac:grpSpMkLst>
        </pc:grpChg>
        <pc:grpChg chg="add mod">
          <ac:chgData name="松本孝志(PVC)" userId="21d7afa0-1c0b-42ea-b0d2-7a09fb4cb2b5" providerId="ADAL" clId="{C61C6664-692F-4D15-8729-0BEEB8E3B585}" dt="2025-08-23T10:25:09.931" v="942" actId="164"/>
          <ac:grpSpMkLst>
            <pc:docMk/>
            <pc:sldMk cId="1452116435" sldId="2147471424"/>
            <ac:grpSpMk id="32" creationId="{2CE0DF33-50DC-67C1-EF0A-472BCBBFD795}"/>
          </ac:grpSpMkLst>
        </pc:grpChg>
        <pc:grpChg chg="add mod">
          <ac:chgData name="松本孝志(PVC)" userId="21d7afa0-1c0b-42ea-b0d2-7a09fb4cb2b5" providerId="ADAL" clId="{C61C6664-692F-4D15-8729-0BEEB8E3B585}" dt="2025-08-23T10:26:23.312" v="980" actId="164"/>
          <ac:grpSpMkLst>
            <pc:docMk/>
            <pc:sldMk cId="1452116435" sldId="2147471424"/>
            <ac:grpSpMk id="36" creationId="{D4D3C6CA-A814-6B05-6CBF-B0EFA925A9CA}"/>
          </ac:grpSpMkLst>
        </pc:grpChg>
        <pc:picChg chg="del">
          <ac:chgData name="松本孝志(PVC)" userId="21d7afa0-1c0b-42ea-b0d2-7a09fb4cb2b5" providerId="ADAL" clId="{C61C6664-692F-4D15-8729-0BEEB8E3B585}" dt="2025-08-23T10:15:55.067" v="896" actId="478"/>
          <ac:picMkLst>
            <pc:docMk/>
            <pc:sldMk cId="1452116435" sldId="2147471424"/>
            <ac:picMk id="3" creationId="{E0D7DD2A-2EFC-A36E-107A-FBF5EAF3A986}"/>
          </ac:picMkLst>
        </pc:picChg>
        <pc:picChg chg="del">
          <ac:chgData name="松本孝志(PVC)" userId="21d7afa0-1c0b-42ea-b0d2-7a09fb4cb2b5" providerId="ADAL" clId="{C61C6664-692F-4D15-8729-0BEEB8E3B585}" dt="2025-08-23T10:15:55.813" v="897" actId="478"/>
          <ac:picMkLst>
            <pc:docMk/>
            <pc:sldMk cId="1452116435" sldId="2147471424"/>
            <ac:picMk id="11" creationId="{B89D3998-4C3A-3F86-545A-5B2FCBB973C2}"/>
          </ac:picMkLst>
        </pc:picChg>
        <pc:picChg chg="add del mod">
          <ac:chgData name="松本孝志(PVC)" userId="21d7afa0-1c0b-42ea-b0d2-7a09fb4cb2b5" providerId="ADAL" clId="{C61C6664-692F-4D15-8729-0BEEB8E3B585}" dt="2025-08-23T10:18:43.267" v="908" actId="478"/>
          <ac:picMkLst>
            <pc:docMk/>
            <pc:sldMk cId="1452116435" sldId="2147471424"/>
            <ac:picMk id="16" creationId="{6AB91813-C0A8-88B3-7407-D95DC04DDE02}"/>
          </ac:picMkLst>
        </pc:picChg>
        <pc:picChg chg="add mod">
          <ac:chgData name="松本孝志(PVC)" userId="21d7afa0-1c0b-42ea-b0d2-7a09fb4cb2b5" providerId="ADAL" clId="{C61C6664-692F-4D15-8729-0BEEB8E3B585}" dt="2025-08-23T10:18:49.149" v="912" actId="14100"/>
          <ac:picMkLst>
            <pc:docMk/>
            <pc:sldMk cId="1452116435" sldId="2147471424"/>
            <ac:picMk id="20" creationId="{93D3BEA4-C909-FD97-8053-A844AB1D75AD}"/>
          </ac:picMkLst>
        </pc:picChg>
      </pc:sldChg>
      <pc:sldChg chg="addSp delSp modSp mod delAnim modAnim modNotesTx">
        <pc:chgData name="松本孝志(PVC)" userId="21d7afa0-1c0b-42ea-b0d2-7a09fb4cb2b5" providerId="ADAL" clId="{C61C6664-692F-4D15-8729-0BEEB8E3B585}" dt="2025-08-23T08:56:18.037" v="114" actId="20577"/>
        <pc:sldMkLst>
          <pc:docMk/>
          <pc:sldMk cId="2327053704" sldId="2147471426"/>
        </pc:sldMkLst>
        <pc:spChg chg="mod topLvl">
          <ac:chgData name="松本孝志(PVC)" userId="21d7afa0-1c0b-42ea-b0d2-7a09fb4cb2b5" providerId="ADAL" clId="{C61C6664-692F-4D15-8729-0BEEB8E3B585}" dt="2025-08-23T08:51:13.634" v="76" actId="1076"/>
          <ac:spMkLst>
            <pc:docMk/>
            <pc:sldMk cId="2327053704" sldId="2147471426"/>
            <ac:spMk id="6" creationId="{48D5345B-822D-D655-BD53-EDBBFB32915C}"/>
          </ac:spMkLst>
        </pc:spChg>
        <pc:spChg chg="mod topLvl">
          <ac:chgData name="松本孝志(PVC)" userId="21d7afa0-1c0b-42ea-b0d2-7a09fb4cb2b5" providerId="ADAL" clId="{C61C6664-692F-4D15-8729-0BEEB8E3B585}" dt="2025-08-23T08:52:10.260" v="87" actId="164"/>
          <ac:spMkLst>
            <pc:docMk/>
            <pc:sldMk cId="2327053704" sldId="2147471426"/>
            <ac:spMk id="10" creationId="{03193039-4530-D4FB-B46B-273C8C8C39C3}"/>
          </ac:spMkLst>
        </pc:spChg>
        <pc:spChg chg="mod topLvl">
          <ac:chgData name="松本孝志(PVC)" userId="21d7afa0-1c0b-42ea-b0d2-7a09fb4cb2b5" providerId="ADAL" clId="{C61C6664-692F-4D15-8729-0BEEB8E3B585}" dt="2025-08-23T08:54:37.725" v="106" actId="164"/>
          <ac:spMkLst>
            <pc:docMk/>
            <pc:sldMk cId="2327053704" sldId="2147471426"/>
            <ac:spMk id="15" creationId="{B1B4161F-CAE5-845F-623F-5221C6CE6196}"/>
          </ac:spMkLst>
        </pc:spChg>
        <pc:spChg chg="mod topLvl">
          <ac:chgData name="松本孝志(PVC)" userId="21d7afa0-1c0b-42ea-b0d2-7a09fb4cb2b5" providerId="ADAL" clId="{C61C6664-692F-4D15-8729-0BEEB8E3B585}" dt="2025-08-23T08:54:33.405" v="105" actId="164"/>
          <ac:spMkLst>
            <pc:docMk/>
            <pc:sldMk cId="2327053704" sldId="2147471426"/>
            <ac:spMk id="19" creationId="{CEB865EE-AD2B-CAD9-EA84-74CFB4FC4982}"/>
          </ac:spMkLst>
        </pc:spChg>
        <pc:spChg chg="mod">
          <ac:chgData name="松本孝志(PVC)" userId="21d7afa0-1c0b-42ea-b0d2-7a09fb4cb2b5" providerId="ADAL" clId="{C61C6664-692F-4D15-8729-0BEEB8E3B585}" dt="2025-08-23T08:43:02.268" v="13" actId="113"/>
          <ac:spMkLst>
            <pc:docMk/>
            <pc:sldMk cId="2327053704" sldId="2147471426"/>
            <ac:spMk id="28" creationId="{26E778A5-9B6C-2461-0D2F-457A8E7754C3}"/>
          </ac:spMkLst>
        </pc:spChg>
        <pc:grpChg chg="mod">
          <ac:chgData name="松本孝志(PVC)" userId="21d7afa0-1c0b-42ea-b0d2-7a09fb4cb2b5" providerId="ADAL" clId="{C61C6664-692F-4D15-8729-0BEEB8E3B585}" dt="2025-08-23T08:49:07.084" v="70" actId="1076"/>
          <ac:grpSpMkLst>
            <pc:docMk/>
            <pc:sldMk cId="2327053704" sldId="2147471426"/>
            <ac:grpSpMk id="3" creationId="{61580F76-24F1-725E-019F-F84B79F8323E}"/>
          </ac:grpSpMkLst>
        </pc:grpChg>
        <pc:grpChg chg="add mod">
          <ac:chgData name="松本孝志(PVC)" userId="21d7afa0-1c0b-42ea-b0d2-7a09fb4cb2b5" providerId="ADAL" clId="{C61C6664-692F-4D15-8729-0BEEB8E3B585}" dt="2025-08-23T08:54:55.230" v="109" actId="1076"/>
          <ac:grpSpMkLst>
            <pc:docMk/>
            <pc:sldMk cId="2327053704" sldId="2147471426"/>
            <ac:grpSpMk id="11" creationId="{8836B789-D0F3-B318-1915-D96AE58B0EAD}"/>
          </ac:grpSpMkLst>
        </pc:grpChg>
        <pc:grpChg chg="add mod">
          <ac:chgData name="松本孝志(PVC)" userId="21d7afa0-1c0b-42ea-b0d2-7a09fb4cb2b5" providerId="ADAL" clId="{C61C6664-692F-4D15-8729-0BEEB8E3B585}" dt="2025-08-23T08:54:55.230" v="109" actId="1076"/>
          <ac:grpSpMkLst>
            <pc:docMk/>
            <pc:sldMk cId="2327053704" sldId="2147471426"/>
            <ac:grpSpMk id="17" creationId="{60B3E21D-F5EA-0872-4464-7179B7C31156}"/>
          </ac:grpSpMkLst>
        </pc:grpChg>
        <pc:grpChg chg="add mod">
          <ac:chgData name="松本孝志(PVC)" userId="21d7afa0-1c0b-42ea-b0d2-7a09fb4cb2b5" providerId="ADAL" clId="{C61C6664-692F-4D15-8729-0BEEB8E3B585}" dt="2025-08-23T08:54:55.230" v="109" actId="1076"/>
          <ac:grpSpMkLst>
            <pc:docMk/>
            <pc:sldMk cId="2327053704" sldId="2147471426"/>
            <ac:grpSpMk id="18" creationId="{1A8F5B64-D7BA-9AC5-6307-31CE2568A70A}"/>
          </ac:grpSpMkLst>
        </pc:grpChg>
        <pc:grpChg chg="del mod topLvl">
          <ac:chgData name="松本孝志(PVC)" userId="21d7afa0-1c0b-42ea-b0d2-7a09fb4cb2b5" providerId="ADAL" clId="{C61C6664-692F-4D15-8729-0BEEB8E3B585}" dt="2025-08-23T08:51:24.273" v="78" actId="478"/>
          <ac:grpSpMkLst>
            <pc:docMk/>
            <pc:sldMk cId="2327053704" sldId="2147471426"/>
            <ac:grpSpMk id="41" creationId="{30A1A95E-F07B-6084-6ABB-E0A3F858FD51}"/>
          </ac:grpSpMkLst>
        </pc:grpChg>
        <pc:grpChg chg="del mod">
          <ac:chgData name="松本孝志(PVC)" userId="21d7afa0-1c0b-42ea-b0d2-7a09fb4cb2b5" providerId="ADAL" clId="{C61C6664-692F-4D15-8729-0BEEB8E3B585}" dt="2025-08-23T08:51:09.350" v="75" actId="165"/>
          <ac:grpSpMkLst>
            <pc:docMk/>
            <pc:sldMk cId="2327053704" sldId="2147471426"/>
            <ac:grpSpMk id="42" creationId="{8FAAE7E7-1921-1268-F616-4124CF56B08C}"/>
          </ac:grpSpMkLst>
        </pc:grpChg>
        <pc:grpChg chg="del mod">
          <ac:chgData name="松本孝志(PVC)" userId="21d7afa0-1c0b-42ea-b0d2-7a09fb4cb2b5" providerId="ADAL" clId="{C61C6664-692F-4D15-8729-0BEEB8E3B585}" dt="2025-08-23T08:51:09.350" v="75" actId="165"/>
          <ac:grpSpMkLst>
            <pc:docMk/>
            <pc:sldMk cId="2327053704" sldId="2147471426"/>
            <ac:grpSpMk id="47" creationId="{251366A1-4CD2-D3F1-01DF-EB066E2351DE}"/>
          </ac:grpSpMkLst>
        </pc:grpChg>
        <pc:grpChg chg="del">
          <ac:chgData name="松本孝志(PVC)" userId="21d7afa0-1c0b-42ea-b0d2-7a09fb4cb2b5" providerId="ADAL" clId="{C61C6664-692F-4D15-8729-0BEEB8E3B585}" dt="2025-08-23T08:49:02.218" v="69" actId="478"/>
          <ac:grpSpMkLst>
            <pc:docMk/>
            <pc:sldMk cId="2327053704" sldId="2147471426"/>
            <ac:grpSpMk id="48" creationId="{0034C2ED-9E2F-6631-57E7-775A4B47BB10}"/>
          </ac:grpSpMkLst>
        </pc:grpChg>
        <pc:picChg chg="add mod">
          <ac:chgData name="松本孝志(PVC)" userId="21d7afa0-1c0b-42ea-b0d2-7a09fb4cb2b5" providerId="ADAL" clId="{C61C6664-692F-4D15-8729-0BEEB8E3B585}" dt="2025-08-23T08:52:10.260" v="87" actId="164"/>
          <ac:picMkLst>
            <pc:docMk/>
            <pc:sldMk cId="2327053704" sldId="2147471426"/>
            <ac:picMk id="8" creationId="{B8E70C66-6C96-1F40-78BF-41748B1D693D}"/>
          </ac:picMkLst>
        </pc:picChg>
        <pc:picChg chg="add mod">
          <ac:chgData name="松本孝志(PVC)" userId="21d7afa0-1c0b-42ea-b0d2-7a09fb4cb2b5" providerId="ADAL" clId="{C61C6664-692F-4D15-8729-0BEEB8E3B585}" dt="2025-08-23T08:54:37.725" v="106" actId="164"/>
          <ac:picMkLst>
            <pc:docMk/>
            <pc:sldMk cId="2327053704" sldId="2147471426"/>
            <ac:picMk id="13" creationId="{DB4D1F2F-CD4C-EE83-78AC-08CF46E76DF5}"/>
          </ac:picMkLst>
        </pc:picChg>
        <pc:picChg chg="add mod">
          <ac:chgData name="松本孝志(PVC)" userId="21d7afa0-1c0b-42ea-b0d2-7a09fb4cb2b5" providerId="ADAL" clId="{C61C6664-692F-4D15-8729-0BEEB8E3B585}" dt="2025-08-23T08:54:33.405" v="105" actId="164"/>
          <ac:picMkLst>
            <pc:docMk/>
            <pc:sldMk cId="2327053704" sldId="2147471426"/>
            <ac:picMk id="16" creationId="{0006B0C4-9618-01DA-CAA0-49002E43FF8C}"/>
          </ac:picMkLst>
        </pc:picChg>
        <pc:picChg chg="del mod topLvl">
          <ac:chgData name="松本孝志(PVC)" userId="21d7afa0-1c0b-42ea-b0d2-7a09fb4cb2b5" providerId="ADAL" clId="{C61C6664-692F-4D15-8729-0BEEB8E3B585}" dt="2025-08-23T08:51:24.273" v="78" actId="478"/>
          <ac:picMkLst>
            <pc:docMk/>
            <pc:sldMk cId="2327053704" sldId="2147471426"/>
            <ac:picMk id="31" creationId="{F149B501-1429-D498-7D96-6CF81F1F798C}"/>
          </ac:picMkLst>
        </pc:picChg>
        <pc:picChg chg="del mod topLvl">
          <ac:chgData name="松本孝志(PVC)" userId="21d7afa0-1c0b-42ea-b0d2-7a09fb4cb2b5" providerId="ADAL" clId="{C61C6664-692F-4D15-8729-0BEEB8E3B585}" dt="2025-08-23T08:52:50.478" v="89" actId="478"/>
          <ac:picMkLst>
            <pc:docMk/>
            <pc:sldMk cId="2327053704" sldId="2147471426"/>
            <ac:picMk id="33" creationId="{AA5C412F-C9D6-CB10-B70A-7FE08E603C41}"/>
          </ac:picMkLst>
        </pc:picChg>
        <pc:picChg chg="del mod topLvl">
          <ac:chgData name="松本孝志(PVC)" userId="21d7afa0-1c0b-42ea-b0d2-7a09fb4cb2b5" providerId="ADAL" clId="{C61C6664-692F-4D15-8729-0BEEB8E3B585}" dt="2025-08-23T08:54:10.772" v="97" actId="478"/>
          <ac:picMkLst>
            <pc:docMk/>
            <pc:sldMk cId="2327053704" sldId="2147471426"/>
            <ac:picMk id="35" creationId="{761BC1F7-F1F4-6E4E-14F1-5F2A87E2EFB8}"/>
          </ac:picMkLst>
        </pc:picChg>
      </pc:sldChg>
      <pc:sldChg chg="addSp delSp modSp mod delAnim modAnim modNotesTx">
        <pc:chgData name="松本孝志(PVC)" userId="21d7afa0-1c0b-42ea-b0d2-7a09fb4cb2b5" providerId="ADAL" clId="{C61C6664-692F-4D15-8729-0BEEB8E3B585}" dt="2025-08-23T10:34:35.392" v="1078"/>
        <pc:sldMkLst>
          <pc:docMk/>
          <pc:sldMk cId="128008629" sldId="2147471427"/>
        </pc:sldMkLst>
        <pc:spChg chg="mod">
          <ac:chgData name="松本孝志(PVC)" userId="21d7afa0-1c0b-42ea-b0d2-7a09fb4cb2b5" providerId="ADAL" clId="{C61C6664-692F-4D15-8729-0BEEB8E3B585}" dt="2025-08-23T10:28:05.875" v="987" actId="2711"/>
          <ac:spMkLst>
            <pc:docMk/>
            <pc:sldMk cId="128008629" sldId="2147471427"/>
            <ac:spMk id="6" creationId="{2B7EF898-5FDE-3462-9F5E-37B4ED142821}"/>
          </ac:spMkLst>
        </pc:spChg>
        <pc:spChg chg="del">
          <ac:chgData name="松本孝志(PVC)" userId="21d7afa0-1c0b-42ea-b0d2-7a09fb4cb2b5" providerId="ADAL" clId="{C61C6664-692F-4D15-8729-0BEEB8E3B585}" dt="2025-08-23T10:28:09.644" v="988" actId="478"/>
          <ac:spMkLst>
            <pc:docMk/>
            <pc:sldMk cId="128008629" sldId="2147471427"/>
            <ac:spMk id="11" creationId="{4BEABC5C-4CED-9DDB-4530-56E488A63AF3}"/>
          </ac:spMkLst>
        </pc:spChg>
        <pc:spChg chg="add mod">
          <ac:chgData name="松本孝志(PVC)" userId="21d7afa0-1c0b-42ea-b0d2-7a09fb4cb2b5" providerId="ADAL" clId="{C61C6664-692F-4D15-8729-0BEEB8E3B585}" dt="2025-08-23T10:31:46.207" v="1030" actId="164"/>
          <ac:spMkLst>
            <pc:docMk/>
            <pc:sldMk cId="128008629" sldId="2147471427"/>
            <ac:spMk id="14" creationId="{7D39EC40-CD65-689E-5D4A-D1555A8C6D7E}"/>
          </ac:spMkLst>
        </pc:spChg>
        <pc:spChg chg="add mod">
          <ac:chgData name="松本孝志(PVC)" userId="21d7afa0-1c0b-42ea-b0d2-7a09fb4cb2b5" providerId="ADAL" clId="{C61C6664-692F-4D15-8729-0BEEB8E3B585}" dt="2025-08-23T10:31:46.207" v="1030" actId="164"/>
          <ac:spMkLst>
            <pc:docMk/>
            <pc:sldMk cId="128008629" sldId="2147471427"/>
            <ac:spMk id="16" creationId="{B2D84FE4-3007-FAF5-65B1-3E2217F55637}"/>
          </ac:spMkLst>
        </pc:spChg>
        <pc:spChg chg="add mod">
          <ac:chgData name="松本孝志(PVC)" userId="21d7afa0-1c0b-42ea-b0d2-7a09fb4cb2b5" providerId="ADAL" clId="{C61C6664-692F-4D15-8729-0BEEB8E3B585}" dt="2025-08-23T10:33:02.974" v="1045" actId="164"/>
          <ac:spMkLst>
            <pc:docMk/>
            <pc:sldMk cId="128008629" sldId="2147471427"/>
            <ac:spMk id="21" creationId="{BAE8614E-6D0C-9F52-4C61-4C74A07F9BDB}"/>
          </ac:spMkLst>
        </pc:spChg>
        <pc:spChg chg="add mod">
          <ac:chgData name="松本孝志(PVC)" userId="21d7afa0-1c0b-42ea-b0d2-7a09fb4cb2b5" providerId="ADAL" clId="{C61C6664-692F-4D15-8729-0BEEB8E3B585}" dt="2025-08-23T10:33:02.974" v="1045" actId="164"/>
          <ac:spMkLst>
            <pc:docMk/>
            <pc:sldMk cId="128008629" sldId="2147471427"/>
            <ac:spMk id="23" creationId="{FCCE0388-06E6-F088-E2AB-98EC4C7E0295}"/>
          </ac:spMkLst>
        </pc:spChg>
        <pc:spChg chg="add mod">
          <ac:chgData name="松本孝志(PVC)" userId="21d7afa0-1c0b-42ea-b0d2-7a09fb4cb2b5" providerId="ADAL" clId="{C61C6664-692F-4D15-8729-0BEEB8E3B585}" dt="2025-08-23T10:34:26.976" v="1077" actId="1076"/>
          <ac:spMkLst>
            <pc:docMk/>
            <pc:sldMk cId="128008629" sldId="2147471427"/>
            <ac:spMk id="29" creationId="{7BB418CE-2B5C-BF22-757B-814ADC0D6D8E}"/>
          </ac:spMkLst>
        </pc:spChg>
        <pc:grpChg chg="del">
          <ac:chgData name="松本孝志(PVC)" userId="21d7afa0-1c0b-42ea-b0d2-7a09fb4cb2b5" providerId="ADAL" clId="{C61C6664-692F-4D15-8729-0BEEB8E3B585}" dt="2025-08-23T10:28:09.644" v="988" actId="478"/>
          <ac:grpSpMkLst>
            <pc:docMk/>
            <pc:sldMk cId="128008629" sldId="2147471427"/>
            <ac:grpSpMk id="10" creationId="{8D9F089B-9440-38D3-9E87-9D287902BBF0}"/>
          </ac:grpSpMkLst>
        </pc:grpChg>
        <pc:grpChg chg="add mod">
          <ac:chgData name="松本孝志(PVC)" userId="21d7afa0-1c0b-42ea-b0d2-7a09fb4cb2b5" providerId="ADAL" clId="{C61C6664-692F-4D15-8729-0BEEB8E3B585}" dt="2025-08-23T10:31:46.207" v="1030" actId="164"/>
          <ac:grpSpMkLst>
            <pc:docMk/>
            <pc:sldMk cId="128008629" sldId="2147471427"/>
            <ac:grpSpMk id="18" creationId="{ADD86AAF-6EF8-F014-22F7-0E0390960197}"/>
          </ac:grpSpMkLst>
        </pc:grpChg>
        <pc:grpChg chg="del">
          <ac:chgData name="松本孝志(PVC)" userId="21d7afa0-1c0b-42ea-b0d2-7a09fb4cb2b5" providerId="ADAL" clId="{C61C6664-692F-4D15-8729-0BEEB8E3B585}" dt="2025-08-23T10:28:11.400" v="991" actId="478"/>
          <ac:grpSpMkLst>
            <pc:docMk/>
            <pc:sldMk cId="128008629" sldId="2147471427"/>
            <ac:grpSpMk id="24" creationId="{FFC49C79-9B0A-4BD9-21BA-6A695B33EC8A}"/>
          </ac:grpSpMkLst>
        </pc:grpChg>
        <pc:grpChg chg="del">
          <ac:chgData name="松本孝志(PVC)" userId="21d7afa0-1c0b-42ea-b0d2-7a09fb4cb2b5" providerId="ADAL" clId="{C61C6664-692F-4D15-8729-0BEEB8E3B585}" dt="2025-08-23T10:28:10.957" v="990" actId="478"/>
          <ac:grpSpMkLst>
            <pc:docMk/>
            <pc:sldMk cId="128008629" sldId="2147471427"/>
            <ac:grpSpMk id="25" creationId="{671A2AF9-5ACD-A0E5-F12A-2A299D705055}"/>
          </ac:grpSpMkLst>
        </pc:grpChg>
        <pc:grpChg chg="add mod">
          <ac:chgData name="松本孝志(PVC)" userId="21d7afa0-1c0b-42ea-b0d2-7a09fb4cb2b5" providerId="ADAL" clId="{C61C6664-692F-4D15-8729-0BEEB8E3B585}" dt="2025-08-23T10:33:02.974" v="1045" actId="164"/>
          <ac:grpSpMkLst>
            <pc:docMk/>
            <pc:sldMk cId="128008629" sldId="2147471427"/>
            <ac:grpSpMk id="27" creationId="{8263E23E-EA6F-EC1D-60F3-E8409E30732D}"/>
          </ac:grpSpMkLst>
        </pc:grpChg>
        <pc:picChg chg="del">
          <ac:chgData name="松本孝志(PVC)" userId="21d7afa0-1c0b-42ea-b0d2-7a09fb4cb2b5" providerId="ADAL" clId="{C61C6664-692F-4D15-8729-0BEEB8E3B585}" dt="2025-08-23T10:28:09.644" v="988" actId="478"/>
          <ac:picMkLst>
            <pc:docMk/>
            <pc:sldMk cId="128008629" sldId="2147471427"/>
            <ac:picMk id="4" creationId="{9368CF03-CF38-D059-36A9-0E5E0D14AD7C}"/>
          </ac:picMkLst>
        </pc:picChg>
        <pc:picChg chg="add mod">
          <ac:chgData name="松本孝志(PVC)" userId="21d7afa0-1c0b-42ea-b0d2-7a09fb4cb2b5" providerId="ADAL" clId="{C61C6664-692F-4D15-8729-0BEEB8E3B585}" dt="2025-08-23T10:30:17.811" v="1001" actId="13822"/>
          <ac:picMkLst>
            <pc:docMk/>
            <pc:sldMk cId="128008629" sldId="2147471427"/>
            <ac:picMk id="8" creationId="{FEC20D84-195C-ADD2-D35C-C54AC2139817}"/>
          </ac:picMkLst>
        </pc:picChg>
        <pc:picChg chg="del">
          <ac:chgData name="松本孝志(PVC)" userId="21d7afa0-1c0b-42ea-b0d2-7a09fb4cb2b5" providerId="ADAL" clId="{C61C6664-692F-4D15-8729-0BEEB8E3B585}" dt="2025-08-23T10:28:10.449" v="989" actId="478"/>
          <ac:picMkLst>
            <pc:docMk/>
            <pc:sldMk cId="128008629" sldId="2147471427"/>
            <ac:picMk id="9" creationId="{75920E9D-D21F-ED09-4FD7-7EE9B13B0C17}"/>
          </ac:picMkLst>
        </pc:picChg>
      </pc:sldChg>
      <pc:sldChg chg="addSp delSp modSp add mod delAnim modAnim modNotesTx">
        <pc:chgData name="松本孝志(PVC)" userId="21d7afa0-1c0b-42ea-b0d2-7a09fb4cb2b5" providerId="ADAL" clId="{C61C6664-692F-4D15-8729-0BEEB8E3B585}" dt="2025-08-23T10:42:26.064" v="1215"/>
        <pc:sldMkLst>
          <pc:docMk/>
          <pc:sldMk cId="2505411934" sldId="2147471428"/>
        </pc:sldMkLst>
        <pc:spChg chg="add mod">
          <ac:chgData name="松本孝志(PVC)" userId="21d7afa0-1c0b-42ea-b0d2-7a09fb4cb2b5" providerId="ADAL" clId="{C61C6664-692F-4D15-8729-0BEEB8E3B585}" dt="2025-08-23T10:37:21.556" v="1138" actId="164"/>
          <ac:spMkLst>
            <pc:docMk/>
            <pc:sldMk cId="2505411934" sldId="2147471428"/>
            <ac:spMk id="3" creationId="{B3679FC8-C6D5-2BB3-30FF-2C2C63B44DE3}"/>
          </ac:spMkLst>
        </pc:spChg>
        <pc:spChg chg="add mod">
          <ac:chgData name="松本孝志(PVC)" userId="21d7afa0-1c0b-42ea-b0d2-7a09fb4cb2b5" providerId="ADAL" clId="{C61C6664-692F-4D15-8729-0BEEB8E3B585}" dt="2025-08-23T10:37:21.556" v="1138" actId="164"/>
          <ac:spMkLst>
            <pc:docMk/>
            <pc:sldMk cId="2505411934" sldId="2147471428"/>
            <ac:spMk id="4" creationId="{7D1E733D-D4B8-70F9-FBF1-ED7E22C93972}"/>
          </ac:spMkLst>
        </pc:spChg>
        <pc:spChg chg="add mod">
          <ac:chgData name="松本孝志(PVC)" userId="21d7afa0-1c0b-42ea-b0d2-7a09fb4cb2b5" providerId="ADAL" clId="{C61C6664-692F-4D15-8729-0BEEB8E3B585}" dt="2025-08-23T10:40:30.451" v="1194" actId="164"/>
          <ac:spMkLst>
            <pc:docMk/>
            <pc:sldMk cId="2505411934" sldId="2147471428"/>
            <ac:spMk id="15" creationId="{71ED7630-DBE8-8A7A-8987-8641ACC25CF6}"/>
          </ac:spMkLst>
        </pc:spChg>
        <pc:spChg chg="del topLvl">
          <ac:chgData name="松本孝志(PVC)" userId="21d7afa0-1c0b-42ea-b0d2-7a09fb4cb2b5" providerId="ADAL" clId="{C61C6664-692F-4D15-8729-0BEEB8E3B585}" dt="2025-08-23T10:35:35.793" v="1084" actId="478"/>
          <ac:spMkLst>
            <pc:docMk/>
            <pc:sldMk cId="2505411934" sldId="2147471428"/>
            <ac:spMk id="21" creationId="{B9D4411B-5499-6408-D4BF-E41A2400DEA0}"/>
          </ac:spMkLst>
        </pc:spChg>
        <pc:spChg chg="add mod">
          <ac:chgData name="松本孝志(PVC)" userId="21d7afa0-1c0b-42ea-b0d2-7a09fb4cb2b5" providerId="ADAL" clId="{C61C6664-692F-4D15-8729-0BEEB8E3B585}" dt="2025-08-23T10:40:30.451" v="1194" actId="164"/>
          <ac:spMkLst>
            <pc:docMk/>
            <pc:sldMk cId="2505411934" sldId="2147471428"/>
            <ac:spMk id="22" creationId="{99A37AA7-99C3-330A-FC09-C9AA9738B2D0}"/>
          </ac:spMkLst>
        </pc:spChg>
        <pc:spChg chg="del topLvl">
          <ac:chgData name="松本孝志(PVC)" userId="21d7afa0-1c0b-42ea-b0d2-7a09fb4cb2b5" providerId="ADAL" clId="{C61C6664-692F-4D15-8729-0BEEB8E3B585}" dt="2025-08-23T10:35:37.367" v="1085" actId="478"/>
          <ac:spMkLst>
            <pc:docMk/>
            <pc:sldMk cId="2505411934" sldId="2147471428"/>
            <ac:spMk id="23" creationId="{1DE1AC6B-26B3-A896-0C26-54FB7E8506D6}"/>
          </ac:spMkLst>
        </pc:spChg>
        <pc:spChg chg="del">
          <ac:chgData name="松本孝志(PVC)" userId="21d7afa0-1c0b-42ea-b0d2-7a09fb4cb2b5" providerId="ADAL" clId="{C61C6664-692F-4D15-8729-0BEEB8E3B585}" dt="2025-08-23T10:35:33.136" v="1083" actId="478"/>
          <ac:spMkLst>
            <pc:docMk/>
            <pc:sldMk cId="2505411934" sldId="2147471428"/>
            <ac:spMk id="29" creationId="{844CC93E-8D09-6F8A-2CEC-E178B3C5FF21}"/>
          </ac:spMkLst>
        </pc:spChg>
        <pc:spChg chg="add mod">
          <ac:chgData name="松本孝志(PVC)" userId="21d7afa0-1c0b-42ea-b0d2-7a09fb4cb2b5" providerId="ADAL" clId="{C61C6664-692F-4D15-8729-0BEEB8E3B585}" dt="2025-08-23T10:42:23.361" v="1214" actId="164"/>
          <ac:spMkLst>
            <pc:docMk/>
            <pc:sldMk cId="2505411934" sldId="2147471428"/>
            <ac:spMk id="30" creationId="{99B559B1-1331-93ED-3F05-8FAC9DD9806B}"/>
          </ac:spMkLst>
        </pc:spChg>
        <pc:grpChg chg="add mod">
          <ac:chgData name="松本孝志(PVC)" userId="21d7afa0-1c0b-42ea-b0d2-7a09fb4cb2b5" providerId="ADAL" clId="{C61C6664-692F-4D15-8729-0BEEB8E3B585}" dt="2025-08-23T10:39:01.367" v="1154" actId="164"/>
          <ac:grpSpMkLst>
            <pc:docMk/>
            <pc:sldMk cId="2505411934" sldId="2147471428"/>
            <ac:grpSpMk id="5" creationId="{F60C7989-0583-D466-4B08-AED0E19EEF98}"/>
          </ac:grpSpMkLst>
        </pc:grpChg>
        <pc:grpChg chg="add mod">
          <ac:chgData name="松本孝志(PVC)" userId="21d7afa0-1c0b-42ea-b0d2-7a09fb4cb2b5" providerId="ADAL" clId="{C61C6664-692F-4D15-8729-0BEEB8E3B585}" dt="2025-08-23T10:39:01.367" v="1154" actId="164"/>
          <ac:grpSpMkLst>
            <pc:docMk/>
            <pc:sldMk cId="2505411934" sldId="2147471428"/>
            <ac:grpSpMk id="17" creationId="{7DE612FC-D235-C69B-0AC6-8A9AD2D73756}"/>
          </ac:grpSpMkLst>
        </pc:grpChg>
        <pc:grpChg chg="del">
          <ac:chgData name="松本孝志(PVC)" userId="21d7afa0-1c0b-42ea-b0d2-7a09fb4cb2b5" providerId="ADAL" clId="{C61C6664-692F-4D15-8729-0BEEB8E3B585}" dt="2025-08-23T10:35:39.223" v="1086" actId="478"/>
          <ac:grpSpMkLst>
            <pc:docMk/>
            <pc:sldMk cId="2505411934" sldId="2147471428"/>
            <ac:grpSpMk id="18" creationId="{78CBDB14-7CB4-8A3C-F067-396B10F18F9A}"/>
          </ac:grpSpMkLst>
        </pc:grpChg>
        <pc:grpChg chg="add mod">
          <ac:chgData name="松本孝志(PVC)" userId="21d7afa0-1c0b-42ea-b0d2-7a09fb4cb2b5" providerId="ADAL" clId="{C61C6664-692F-4D15-8729-0BEEB8E3B585}" dt="2025-08-23T10:40:45.577" v="1198" actId="164"/>
          <ac:grpSpMkLst>
            <pc:docMk/>
            <pc:sldMk cId="2505411934" sldId="2147471428"/>
            <ac:grpSpMk id="24" creationId="{3499B3EE-E74E-804A-0A69-DE0D82F39951}"/>
          </ac:grpSpMkLst>
        </pc:grpChg>
        <pc:grpChg chg="add mod">
          <ac:chgData name="松本孝志(PVC)" userId="21d7afa0-1c0b-42ea-b0d2-7a09fb4cb2b5" providerId="ADAL" clId="{C61C6664-692F-4D15-8729-0BEEB8E3B585}" dt="2025-08-23T10:42:23.361" v="1214" actId="164"/>
          <ac:grpSpMkLst>
            <pc:docMk/>
            <pc:sldMk cId="2505411934" sldId="2147471428"/>
            <ac:grpSpMk id="25" creationId="{842F95B5-0DB6-8736-4619-EB4639A927B1}"/>
          </ac:grpSpMkLst>
        </pc:grpChg>
        <pc:grpChg chg="del">
          <ac:chgData name="松本孝志(PVC)" userId="21d7afa0-1c0b-42ea-b0d2-7a09fb4cb2b5" providerId="ADAL" clId="{C61C6664-692F-4D15-8729-0BEEB8E3B585}" dt="2025-08-23T10:35:35.793" v="1084" actId="478"/>
          <ac:grpSpMkLst>
            <pc:docMk/>
            <pc:sldMk cId="2505411934" sldId="2147471428"/>
            <ac:grpSpMk id="27" creationId="{0D256F27-222A-B519-B9CD-A295AA205BA8}"/>
          </ac:grpSpMkLst>
        </pc:grpChg>
        <pc:grpChg chg="add mod">
          <ac:chgData name="松本孝志(PVC)" userId="21d7afa0-1c0b-42ea-b0d2-7a09fb4cb2b5" providerId="ADAL" clId="{C61C6664-692F-4D15-8729-0BEEB8E3B585}" dt="2025-08-23T10:42:23.361" v="1214" actId="164"/>
          <ac:grpSpMkLst>
            <pc:docMk/>
            <pc:sldMk cId="2505411934" sldId="2147471428"/>
            <ac:grpSpMk id="31" creationId="{5AC488F6-4FA4-A2F3-4DCF-DA63A81F41A2}"/>
          </ac:grpSpMkLst>
        </pc:grpChg>
        <pc:picChg chg="add mod">
          <ac:chgData name="松本孝志(PVC)" userId="21d7afa0-1c0b-42ea-b0d2-7a09fb4cb2b5" providerId="ADAL" clId="{C61C6664-692F-4D15-8729-0BEEB8E3B585}" dt="2025-08-23T10:39:01.367" v="1154" actId="164"/>
          <ac:picMkLst>
            <pc:docMk/>
            <pc:sldMk cId="2505411934" sldId="2147471428"/>
            <ac:picMk id="9" creationId="{211A9777-FE88-1458-21F7-92006066CFC7}"/>
          </ac:picMkLst>
        </pc:picChg>
        <pc:picChg chg="add del">
          <ac:chgData name="松本孝志(PVC)" userId="21d7afa0-1c0b-42ea-b0d2-7a09fb4cb2b5" providerId="ADAL" clId="{C61C6664-692F-4D15-8729-0BEEB8E3B585}" dt="2025-08-23T10:38:44.023" v="1151" actId="478"/>
          <ac:picMkLst>
            <pc:docMk/>
            <pc:sldMk cId="2505411934" sldId="2147471428"/>
            <ac:picMk id="13" creationId="{DDB76013-159B-F5EF-95E4-0181D0826A5C}"/>
          </ac:picMkLst>
        </pc:picChg>
        <pc:picChg chg="add mod">
          <ac:chgData name="松本孝志(PVC)" userId="21d7afa0-1c0b-42ea-b0d2-7a09fb4cb2b5" providerId="ADAL" clId="{C61C6664-692F-4D15-8729-0BEEB8E3B585}" dt="2025-08-23T10:40:45.577" v="1198" actId="164"/>
          <ac:picMkLst>
            <pc:docMk/>
            <pc:sldMk cId="2505411934" sldId="2147471428"/>
            <ac:picMk id="20" creationId="{F167121F-C77A-AB41-7853-E358123AAC99}"/>
          </ac:picMkLst>
        </pc:picChg>
        <pc:cxnChg chg="add mod">
          <ac:chgData name="松本孝志(PVC)" userId="21d7afa0-1c0b-42ea-b0d2-7a09fb4cb2b5" providerId="ADAL" clId="{C61C6664-692F-4D15-8729-0BEEB8E3B585}" dt="2025-08-23T10:39:01.367" v="1154" actId="164"/>
          <ac:cxnSpMkLst>
            <pc:docMk/>
            <pc:sldMk cId="2505411934" sldId="2147471428"/>
            <ac:cxnSpMk id="11" creationId="{DBC21F2C-EFFE-0226-9352-3F3EFD6822B1}"/>
          </ac:cxnSpMkLst>
        </pc:cxnChg>
      </pc:sldChg>
      <pc:sldChg chg="addSp delSp modSp add mod delAnim modAnim modNotesTx">
        <pc:chgData name="松本孝志(PVC)" userId="21d7afa0-1c0b-42ea-b0d2-7a09fb4cb2b5" providerId="ADAL" clId="{C61C6664-692F-4D15-8729-0BEEB8E3B585}" dt="2025-08-23T10:52:10.867" v="1299"/>
        <pc:sldMkLst>
          <pc:docMk/>
          <pc:sldMk cId="2904524591" sldId="2147471429"/>
        </pc:sldMkLst>
        <pc:spChg chg="mod">
          <ac:chgData name="松本孝志(PVC)" userId="21d7afa0-1c0b-42ea-b0d2-7a09fb4cb2b5" providerId="ADAL" clId="{C61C6664-692F-4D15-8729-0BEEB8E3B585}" dt="2025-08-23T10:43:29.551" v="1222" actId="2711"/>
          <ac:spMkLst>
            <pc:docMk/>
            <pc:sldMk cId="2904524591" sldId="2147471429"/>
            <ac:spMk id="6" creationId="{FB559A31-9F13-AE63-2CCD-0947BB16EA6C}"/>
          </ac:spMkLst>
        </pc:spChg>
        <pc:spChg chg="add mod">
          <ac:chgData name="松本孝志(PVC)" userId="21d7afa0-1c0b-42ea-b0d2-7a09fb4cb2b5" providerId="ADAL" clId="{C61C6664-692F-4D15-8729-0BEEB8E3B585}" dt="2025-08-23T10:47:42.878" v="1263" actId="164"/>
          <ac:spMkLst>
            <pc:docMk/>
            <pc:sldMk cId="2904524591" sldId="2147471429"/>
            <ac:spMk id="13" creationId="{87232513-45F5-5EFD-FA22-8D20ECB46026}"/>
          </ac:spMkLst>
        </pc:spChg>
        <pc:spChg chg="add mod">
          <ac:chgData name="松本孝志(PVC)" userId="21d7afa0-1c0b-42ea-b0d2-7a09fb4cb2b5" providerId="ADAL" clId="{C61C6664-692F-4D15-8729-0BEEB8E3B585}" dt="2025-08-23T10:48:14.103" v="1268" actId="164"/>
          <ac:spMkLst>
            <pc:docMk/>
            <pc:sldMk cId="2904524591" sldId="2147471429"/>
            <ac:spMk id="14" creationId="{66C81C46-9571-B84E-00BC-2FDF4F1FC1FF}"/>
          </ac:spMkLst>
        </pc:spChg>
        <pc:spChg chg="add mod">
          <ac:chgData name="松本孝志(PVC)" userId="21d7afa0-1c0b-42ea-b0d2-7a09fb4cb2b5" providerId="ADAL" clId="{C61C6664-692F-4D15-8729-0BEEB8E3B585}" dt="2025-08-23T10:52:07.770" v="1298" actId="164"/>
          <ac:spMkLst>
            <pc:docMk/>
            <pc:sldMk cId="2904524591" sldId="2147471429"/>
            <ac:spMk id="37" creationId="{7244FD7D-98C2-42B4-5E0C-03CDF46567A7}"/>
          </ac:spMkLst>
        </pc:spChg>
        <pc:grpChg chg="del">
          <ac:chgData name="松本孝志(PVC)" userId="21d7afa0-1c0b-42ea-b0d2-7a09fb4cb2b5" providerId="ADAL" clId="{C61C6664-692F-4D15-8729-0BEEB8E3B585}" dt="2025-08-23T10:44:20.190" v="1228" actId="478"/>
          <ac:grpSpMkLst>
            <pc:docMk/>
            <pc:sldMk cId="2904524591" sldId="2147471429"/>
            <ac:grpSpMk id="17" creationId="{7C8BD9C7-5E15-F544-3594-EEFB3C2E94A0}"/>
          </ac:grpSpMkLst>
        </pc:grpChg>
        <pc:grpChg chg="add del mod">
          <ac:chgData name="松本孝志(PVC)" userId="21d7afa0-1c0b-42ea-b0d2-7a09fb4cb2b5" providerId="ADAL" clId="{C61C6664-692F-4D15-8729-0BEEB8E3B585}" dt="2025-08-23T10:49:19.891" v="1272" actId="478"/>
          <ac:grpSpMkLst>
            <pc:docMk/>
            <pc:sldMk cId="2904524591" sldId="2147471429"/>
            <ac:grpSpMk id="19" creationId="{D4A79D53-DDB8-C8B9-35F6-41793E055854}"/>
          </ac:grpSpMkLst>
        </pc:grpChg>
        <pc:grpChg chg="add mod">
          <ac:chgData name="松本孝志(PVC)" userId="21d7afa0-1c0b-42ea-b0d2-7a09fb4cb2b5" providerId="ADAL" clId="{C61C6664-692F-4D15-8729-0BEEB8E3B585}" dt="2025-08-23T10:48:14.103" v="1268" actId="164"/>
          <ac:grpSpMkLst>
            <pc:docMk/>
            <pc:sldMk cId="2904524591" sldId="2147471429"/>
            <ac:grpSpMk id="27" creationId="{44202F1F-19D5-43E0-66F3-F30C4365414A}"/>
          </ac:grpSpMkLst>
        </pc:grpChg>
        <pc:grpChg chg="add mod">
          <ac:chgData name="松本孝志(PVC)" userId="21d7afa0-1c0b-42ea-b0d2-7a09fb4cb2b5" providerId="ADAL" clId="{C61C6664-692F-4D15-8729-0BEEB8E3B585}" dt="2025-08-23T10:49:45.956" v="1279" actId="164"/>
          <ac:grpSpMkLst>
            <pc:docMk/>
            <pc:sldMk cId="2904524591" sldId="2147471429"/>
            <ac:grpSpMk id="28" creationId="{DE0DC8E2-F7D5-776B-E8CA-E3FB75BBAFD4}"/>
          </ac:grpSpMkLst>
        </pc:grpChg>
        <pc:grpChg chg="del">
          <ac:chgData name="松本孝志(PVC)" userId="21d7afa0-1c0b-42ea-b0d2-7a09fb4cb2b5" providerId="ADAL" clId="{C61C6664-692F-4D15-8729-0BEEB8E3B585}" dt="2025-08-23T10:44:20.680" v="1229" actId="478"/>
          <ac:grpSpMkLst>
            <pc:docMk/>
            <pc:sldMk cId="2904524591" sldId="2147471429"/>
            <ac:grpSpMk id="31" creationId="{53D43A3E-F7DE-FEDB-7478-63FADDD85F2C}"/>
          </ac:grpSpMkLst>
        </pc:grpChg>
        <pc:grpChg chg="add mod">
          <ac:chgData name="松本孝志(PVC)" userId="21d7afa0-1c0b-42ea-b0d2-7a09fb4cb2b5" providerId="ADAL" clId="{C61C6664-692F-4D15-8729-0BEEB8E3B585}" dt="2025-08-23T10:49:45.956" v="1279" actId="164"/>
          <ac:grpSpMkLst>
            <pc:docMk/>
            <pc:sldMk cId="2904524591" sldId="2147471429"/>
            <ac:grpSpMk id="33" creationId="{8C2E06E5-02C0-9EA9-0C33-4E7CC7766140}"/>
          </ac:grpSpMkLst>
        </pc:grpChg>
        <pc:grpChg chg="add mod">
          <ac:chgData name="松本孝志(PVC)" userId="21d7afa0-1c0b-42ea-b0d2-7a09fb4cb2b5" providerId="ADAL" clId="{C61C6664-692F-4D15-8729-0BEEB8E3B585}" dt="2025-08-23T10:52:07.770" v="1298" actId="164"/>
          <ac:grpSpMkLst>
            <pc:docMk/>
            <pc:sldMk cId="2904524591" sldId="2147471429"/>
            <ac:grpSpMk id="38" creationId="{D7B9DFFB-C46E-FA79-E988-CCB0411384B6}"/>
          </ac:grpSpMkLst>
        </pc:grpChg>
        <pc:picChg chg="del">
          <ac:chgData name="松本孝志(PVC)" userId="21d7afa0-1c0b-42ea-b0d2-7a09fb4cb2b5" providerId="ADAL" clId="{C61C6664-692F-4D15-8729-0BEEB8E3B585}" dt="2025-08-23T10:44:19.653" v="1227" actId="478"/>
          <ac:picMkLst>
            <pc:docMk/>
            <pc:sldMk cId="2904524591" sldId="2147471429"/>
            <ac:picMk id="8" creationId="{B50F13B7-A15B-84D4-A562-0469A9434310}"/>
          </ac:picMkLst>
        </pc:picChg>
        <pc:picChg chg="add mod">
          <ac:chgData name="松本孝志(PVC)" userId="21d7afa0-1c0b-42ea-b0d2-7a09fb4cb2b5" providerId="ADAL" clId="{C61C6664-692F-4D15-8729-0BEEB8E3B585}" dt="2025-08-23T10:45:23.520" v="1234" actId="1076"/>
          <ac:picMkLst>
            <pc:docMk/>
            <pc:sldMk cId="2904524591" sldId="2147471429"/>
            <ac:picMk id="10" creationId="{38312D6A-3557-AE7C-F2B3-2B88335D1840}"/>
          </ac:picMkLst>
        </pc:picChg>
        <pc:picChg chg="add del mod">
          <ac:chgData name="松本孝志(PVC)" userId="21d7afa0-1c0b-42ea-b0d2-7a09fb4cb2b5" providerId="ADAL" clId="{C61C6664-692F-4D15-8729-0BEEB8E3B585}" dt="2025-08-23T10:49:19.891" v="1272" actId="478"/>
          <ac:picMkLst>
            <pc:docMk/>
            <pc:sldMk cId="2904524591" sldId="2147471429"/>
            <ac:picMk id="18" creationId="{6872321F-7029-BFCE-F6F5-4B31F4820EC4}"/>
          </ac:picMkLst>
        </pc:picChg>
        <pc:picChg chg="add mod">
          <ac:chgData name="松本孝志(PVC)" userId="21d7afa0-1c0b-42ea-b0d2-7a09fb4cb2b5" providerId="ADAL" clId="{C61C6664-692F-4D15-8729-0BEEB8E3B585}" dt="2025-08-23T10:49:45.956" v="1279" actId="164"/>
          <ac:picMkLst>
            <pc:docMk/>
            <pc:sldMk cId="2904524591" sldId="2147471429"/>
            <ac:picMk id="32" creationId="{4F14077D-E7B3-D957-9B8B-5192D8E16772}"/>
          </ac:picMkLst>
        </pc:picChg>
        <pc:picChg chg="add mod">
          <ac:chgData name="松本孝志(PVC)" userId="21d7afa0-1c0b-42ea-b0d2-7a09fb4cb2b5" providerId="ADAL" clId="{C61C6664-692F-4D15-8729-0BEEB8E3B585}" dt="2025-08-23T10:52:07.770" v="1298" actId="164"/>
          <ac:picMkLst>
            <pc:docMk/>
            <pc:sldMk cId="2904524591" sldId="2147471429"/>
            <ac:picMk id="35" creationId="{24254EF9-0274-9CC2-021F-22E1517380FB}"/>
          </ac:picMkLst>
        </pc:picChg>
        <pc:cxnChg chg="add mod">
          <ac:chgData name="松本孝志(PVC)" userId="21d7afa0-1c0b-42ea-b0d2-7a09fb4cb2b5" providerId="ADAL" clId="{C61C6664-692F-4D15-8729-0BEEB8E3B585}" dt="2025-08-23T10:48:06.499" v="1267" actId="164"/>
          <ac:cxnSpMkLst>
            <pc:docMk/>
            <pc:sldMk cId="2904524591" sldId="2147471429"/>
            <ac:cxnSpMk id="23" creationId="{6A6350E4-CB28-D155-8F35-9D43CABB62B7}"/>
          </ac:cxnSpMkLst>
        </pc:cxnChg>
      </pc:sldChg>
      <pc:sldChg chg="add del">
        <pc:chgData name="松本孝志(PVC)" userId="21d7afa0-1c0b-42ea-b0d2-7a09fb4cb2b5" providerId="ADAL" clId="{C61C6664-692F-4D15-8729-0BEEB8E3B585}" dt="2025-08-23T10:43:06.444" v="1219" actId="47"/>
        <pc:sldMkLst>
          <pc:docMk/>
          <pc:sldMk cId="4036012099" sldId="21474714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2025/8/24</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2025/8/24</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「皆さま、お待たせいたしました。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ここからは、実際の</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57E7F-4737-C39A-F639-CF6337B2F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9F0AC-A9CA-E445-952B-91EB6D8F7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D6278-72C1-74D3-3997-8DD854D0473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「契約内容を保存したら、契約書を出力します。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tx1"/>
                </a:solidFill>
                <a:effectLst/>
                <a:latin typeface="YuGothic Medium"/>
                <a:ea typeface="YuGothic Medium"/>
                <a:cs typeface="+mn-cs"/>
              </a:rPr>
              <a:t>Word</a:t>
            </a:r>
            <a:r>
              <a:rPr kumimoji="1" lang="ja-JP" altLang="ja-JP" sz="1200" kern="1200">
                <a:solidFill>
                  <a:schemeClr val="tx1"/>
                </a:solidFill>
                <a:effectLst/>
                <a:latin typeface="YuGothic Medium"/>
                <a:ea typeface="YuGothic Medium"/>
                <a:cs typeface="+mn-cs"/>
              </a:rPr>
              <a:t>のテンプレートを開いて、情報を一つひとつコピー＆ペーストする必要はありません。」</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「画面上の『帳票</a:t>
            </a:r>
            <a:r>
              <a:rPr kumimoji="1" lang="ja-JP" altLang="en-US" sz="1200" kern="1200">
                <a:solidFill>
                  <a:schemeClr val="tx1"/>
                </a:solidFill>
                <a:effectLst/>
                <a:latin typeface="YuGothic Medium"/>
                <a:ea typeface="YuGothic Medium"/>
                <a:cs typeface="+mn-cs"/>
              </a:rPr>
              <a:t>作成</a:t>
            </a:r>
            <a:r>
              <a:rPr kumimoji="1" lang="ja-JP" altLang="ja-JP" sz="1200" kern="1200">
                <a:solidFill>
                  <a:schemeClr val="tx1"/>
                </a:solidFill>
                <a:effectLst/>
                <a:latin typeface="YuGothic Medium"/>
                <a:ea typeface="YuGothic Medium"/>
                <a:cs typeface="+mn-cs"/>
              </a:rPr>
              <a:t>』ボタン。これをワンクリックするだけです。」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「はい、これだけで、あらかじめ設定しておいた定型のフォーマットで契約書が</a:t>
            </a:r>
            <a:r>
              <a:rPr kumimoji="1" lang="en-US" altLang="ja-JP" sz="1200" kern="1200">
                <a:solidFill>
                  <a:schemeClr val="tx1"/>
                </a:solidFill>
                <a:effectLst/>
                <a:latin typeface="YuGothic Medium"/>
                <a:ea typeface="YuGothic Medium"/>
                <a:cs typeface="+mn-cs"/>
              </a:rPr>
              <a:t>PDF</a:t>
            </a:r>
            <a:r>
              <a:rPr kumimoji="1" lang="ja-JP" altLang="ja-JP" sz="1200" kern="1200">
                <a:solidFill>
                  <a:schemeClr val="tx1"/>
                </a:solidFill>
                <a:effectLst/>
                <a:latin typeface="YuGothic Medium"/>
                <a:ea typeface="YuGothic Medium"/>
                <a:cs typeface="+mn-cs"/>
              </a:rPr>
              <a:t>として自動作成されました。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帳票作成プラグイン』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です。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作成時間の大幅な短縮はもちろん、転記ミスも完全になくなります。」</a:t>
            </a:r>
          </a:p>
        </p:txBody>
      </p:sp>
    </p:spTree>
    <p:extLst>
      <p:ext uri="{BB962C8B-B14F-4D97-AF65-F5344CB8AC3E}">
        <p14:creationId xmlns:p14="http://schemas.microsoft.com/office/powerpoint/2010/main" val="215489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B97B-1723-550D-37F1-A250B11DF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7315C-68A8-5C14-A04A-4323DEE25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9EEE6-C079-E8E7-0717-5804A95915C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「さらに、作成した契約書は、わざわざダウンロードしなくても、このまま</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の画面上で中身を確認できます。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クラウド上に電子保管されるため、キャビネットを探す手間もなくなり、ペーパーレス化にも貢献します。」</a:t>
            </a:r>
          </a:p>
        </p:txBody>
      </p:sp>
    </p:spTree>
    <p:extLst>
      <p:ext uri="{BB962C8B-B14F-4D97-AF65-F5344CB8AC3E}">
        <p14:creationId xmlns:p14="http://schemas.microsoft.com/office/powerpoint/2010/main" val="3508914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5AB38-886A-B0F9-EA9C-E07875AB5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12D3B-D452-C5C7-702F-F86CF519B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77038-42E9-FAB7-F7AE-5236BCF39FA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「『パークサイドマンションに関する情報をすべて見たい』といった場合も、すぐに検索できます。」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カンタン検索プラグイン』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です。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検索窓にキーワードを入れるだけで、物件情報から契約内容、過去の問い合わせ履歴まで、関連するすべての情報を瞬時に探し出すことができます。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情報が分散していることによる探し直しの時間はもうありません。」</a:t>
            </a:r>
          </a:p>
        </p:txBody>
      </p:sp>
    </p:spTree>
    <p:extLst>
      <p:ext uri="{BB962C8B-B14F-4D97-AF65-F5344CB8AC3E}">
        <p14:creationId xmlns:p14="http://schemas.microsoft.com/office/powerpoint/2010/main" val="343014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「いかがでしたでしょうか。</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このように、</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【物件の登録】</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【問い合わせ対応】</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【契約書の作成・保管】</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という一連の業務が、</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という一つのプラットフォーム上で、切れ目なく連携していることをお分かりいただけたかと思います。」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「情報の見える化と作業の自動化によって、属人化を防ぎ、少人数でも効率的に業務を回せる体制を整える。</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と</a:t>
            </a:r>
            <a:r>
              <a:rPr kumimoji="1" lang="en-US" altLang="ja-JP" sz="1200" kern="1200">
                <a:solidFill>
                  <a:schemeClr val="tx1"/>
                </a:solidFill>
                <a:effectLst/>
                <a:latin typeface="YuGothic Medium"/>
                <a:ea typeface="YuGothic Medium"/>
                <a:cs typeface="+mn-cs"/>
              </a:rPr>
              <a:t>RICOH</a:t>
            </a:r>
            <a:r>
              <a:rPr kumimoji="1" lang="ja-JP" altLang="ja-JP" sz="1200" kern="1200">
                <a:solidFill>
                  <a:schemeClr val="tx1"/>
                </a:solidFill>
                <a:effectLst/>
                <a:latin typeface="YuGothic Medium"/>
                <a:ea typeface="YuGothic Medium"/>
                <a:cs typeface="+mn-cs"/>
              </a:rPr>
              <a:t>の無償プラグインで実現できる、不動産業の業務改善の姿です。」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「デモンストレーションは以上となります。ご清聴ありがとうございました。」</a:t>
            </a: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「今回は、『新しい物件を登録し、お客様からの問い合わせを記録、そして成約後の契約書を作成・保管する』という、不動産業務の典型的なフローを実演します。」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a:solidFill>
                  <a:schemeClr val="tx1"/>
                </a:solidFill>
                <a:effectLst/>
                <a:latin typeface="YuGothic Medium"/>
                <a:ea typeface="YuGothic Medium"/>
                <a:cs typeface="+mn-cs"/>
              </a:rPr>
              <a:t>「こちらが</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にログインした最初の画面です。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本日ご紹介するアプリがここにまとまっており、すべての業務の入り口となります。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情報があちこちに散らばることはありません。」</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「ではまず、新しい管理物件を登録</a:t>
            </a:r>
            <a:r>
              <a:rPr kumimoji="1" lang="ja-JP" altLang="en-US" sz="1200" kern="1200">
                <a:solidFill>
                  <a:schemeClr val="tx1"/>
                </a:solidFill>
                <a:effectLst/>
                <a:latin typeface="YuGothic Medium"/>
                <a:ea typeface="YuGothic Medium"/>
                <a:cs typeface="+mn-cs"/>
              </a:rPr>
              <a:t>を行います</a:t>
            </a:r>
            <a:r>
              <a:rPr kumimoji="1" lang="ja-JP" altLang="ja-JP" sz="1200" kern="1200">
                <a:solidFill>
                  <a:schemeClr val="tx1"/>
                </a:solidFill>
                <a:effectLst/>
                <a:latin typeface="YuGothic Medium"/>
                <a:ea typeface="YuGothic Medium"/>
                <a:cs typeface="+mn-cs"/>
              </a:rPr>
              <a:t>。</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『物件管理アプリ』をクリックします。」</a:t>
            </a: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「右上のプラスボタンから、新しい物件を登録します。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こちらが入力画面です。」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「物件名や所在地、賃料といった基本情報、そして写真などを登録します。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担当者ごとにバラバラの</a:t>
            </a:r>
            <a:r>
              <a:rPr kumimoji="1" lang="en-US" altLang="ja-JP" sz="1200" kern="1200">
                <a:solidFill>
                  <a:schemeClr val="tx1"/>
                </a:solidFill>
                <a:effectLst/>
                <a:latin typeface="YuGothic Medium"/>
                <a:ea typeface="YuGothic Medium"/>
                <a:cs typeface="+mn-cs"/>
              </a:rPr>
              <a:t>Excel</a:t>
            </a:r>
            <a:r>
              <a:rPr kumimoji="1" lang="ja-JP" altLang="ja-JP" sz="1200" kern="1200">
                <a:solidFill>
                  <a:schemeClr val="tx1"/>
                </a:solidFill>
                <a:effectLst/>
                <a:latin typeface="YuGothic Medium"/>
                <a:ea typeface="YuGothic Medium"/>
                <a:cs typeface="+mn-cs"/>
              </a:rPr>
              <a:t>で管理されていた情報を、ここに集約していくイメージです。」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「入力が終わったら、左上の『保存』ボタンをクリックします。」</a:t>
            </a: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「ご覧ください。</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保存と同時に『物件番号』が自動で割り振られました。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自動採番プラグイン』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の効果です。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手動で番号を管理する必要がなくなり、番号の重複や管理ミスといったヒューマンエラーを防ぎます。」</a:t>
            </a: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lvl="0"/>
            <a:r>
              <a:rPr kumimoji="1" lang="ja-JP" altLang="ja-JP" sz="1200" kern="1200">
                <a:solidFill>
                  <a:schemeClr val="tx1"/>
                </a:solidFill>
                <a:effectLst/>
                <a:latin typeface="YuGothic Medium"/>
                <a:ea typeface="YuGothic Medium"/>
                <a:cs typeface="+mn-cs"/>
              </a:rPr>
              <a:t>「次に、この物件に興味を持ったお客様からの問い合わせを記録します。</a:t>
            </a:r>
            <a:endParaRPr kumimoji="1" lang="en-US" altLang="ja-JP" sz="1200" kern="1200">
              <a:solidFill>
                <a:schemeClr val="tx1"/>
              </a:solidFill>
              <a:effectLst/>
              <a:latin typeface="YuGothic Medium"/>
              <a:ea typeface="YuGothic Medium"/>
              <a:cs typeface="+mn-cs"/>
            </a:endParaRPr>
          </a:p>
          <a:p>
            <a:pPr lvl="0"/>
            <a:r>
              <a:rPr kumimoji="1" lang="ja-JP" altLang="ja-JP" sz="1200" kern="1200">
                <a:solidFill>
                  <a:schemeClr val="tx1"/>
                </a:solidFill>
                <a:effectLst/>
                <a:latin typeface="YuGothic Medium"/>
                <a:ea typeface="YuGothic Medium"/>
                <a:cs typeface="+mn-cs"/>
              </a:rPr>
              <a:t>『顧客対応アプリ』を使います。」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「どの物件に関する問い合わせかを紐づけ</a:t>
            </a:r>
            <a:r>
              <a:rPr kumimoji="1" lang="ja-JP" altLang="en-US" sz="1200" kern="1200">
                <a:solidFill>
                  <a:schemeClr val="tx1"/>
                </a:solidFill>
                <a:effectLst/>
                <a:latin typeface="YuGothic Medium"/>
                <a:ea typeface="YuGothic Medium"/>
                <a:cs typeface="+mn-cs"/>
              </a:rPr>
              <a:t>をおこないます。</a:t>
            </a: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1692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lvl="0"/>
            <a:r>
              <a:rPr kumimoji="1" lang="ja-JP" altLang="ja-JP" sz="1200" kern="1200">
                <a:solidFill>
                  <a:schemeClr val="tx1"/>
                </a:solidFill>
                <a:effectLst/>
                <a:latin typeface="YuGothic Medium"/>
                <a:ea typeface="YuGothic Medium"/>
                <a:cs typeface="+mn-cs"/>
              </a:rPr>
              <a:t>お客様名や対応内容を記録</a:t>
            </a:r>
            <a:r>
              <a:rPr kumimoji="1" lang="ja-JP" altLang="en-US" sz="1200" kern="1200">
                <a:solidFill>
                  <a:schemeClr val="tx1"/>
                </a:solidFill>
                <a:effectLst/>
                <a:latin typeface="YuGothic Medium"/>
                <a:ea typeface="YuGothic Medium"/>
                <a:cs typeface="+mn-cs"/>
              </a:rPr>
              <a:t>をおこないます。</a:t>
            </a:r>
            <a:endParaRPr kumimoji="1" lang="en-US" altLang="ja-JP" sz="1200" kern="1200">
              <a:solidFill>
                <a:schemeClr val="tx1"/>
              </a:solidFill>
              <a:effectLst/>
              <a:latin typeface="YuGothic Medium"/>
              <a:ea typeface="YuGothic Medium"/>
              <a:cs typeface="+mn-cs"/>
            </a:endParaRPr>
          </a:p>
          <a:p>
            <a:pPr lvl="0"/>
            <a:r>
              <a:rPr kumimoji="1" lang="ja-JP" altLang="ja-JP" sz="1200" kern="1200">
                <a:solidFill>
                  <a:schemeClr val="tx1"/>
                </a:solidFill>
                <a:effectLst/>
                <a:latin typeface="YuGothic Medium"/>
                <a:ea typeface="YuGothic Medium"/>
                <a:cs typeface="+mn-cs"/>
              </a:rPr>
              <a:t>これで、担当者個人の記憶やメモに頼っていたやり取りが、チームの共有資産として蓄積されます。」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「後日、鈴木様から再度連絡があった際、担当が不在でも、他のスタッフがこの履歴を見れば『内見予約のお客様だな』とすぐに状況を把握できます。</a:t>
            </a:r>
            <a:endParaRPr kumimoji="1" lang="en-US" altLang="ja-JP" sz="1200" kern="1200">
              <a:solidFill>
                <a:schemeClr val="tx1"/>
              </a:solidFill>
              <a:effectLst/>
              <a:latin typeface="YuGothic Medium"/>
              <a:ea typeface="YuGothic Medium"/>
              <a:cs typeface="+mn-cs"/>
            </a:endParaRPr>
          </a:p>
          <a:p>
            <a:pPr lvl="0"/>
            <a:r>
              <a:rPr kumimoji="1" lang="ja-JP" altLang="ja-JP" sz="1200" kern="1200">
                <a:solidFill>
                  <a:schemeClr val="tx1"/>
                </a:solidFill>
                <a:effectLst/>
                <a:latin typeface="YuGothic Medium"/>
                <a:ea typeface="YuGothic Medium"/>
                <a:cs typeface="+mn-cs"/>
              </a:rPr>
              <a:t>お客様をお待たせすることなく、スムーズな対応が可能です。」</a:t>
            </a:r>
          </a:p>
        </p:txBody>
      </p:sp>
    </p:spTree>
    <p:extLst>
      <p:ext uri="{BB962C8B-B14F-4D97-AF65-F5344CB8AC3E}">
        <p14:creationId xmlns:p14="http://schemas.microsoft.com/office/powerpoint/2010/main" val="250256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「内見の結果、鈴木様が成約されたとします。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次は契約書を作成し</a:t>
            </a:r>
            <a:r>
              <a:rPr kumimoji="1" lang="ja-JP" altLang="en-US" sz="1200" kern="1200">
                <a:solidFill>
                  <a:schemeClr val="tx1"/>
                </a:solidFill>
                <a:effectLst/>
                <a:latin typeface="YuGothic Medium"/>
                <a:ea typeface="YuGothic Medium"/>
                <a:cs typeface="+mn-cs"/>
              </a:rPr>
              <a:t>ます</a:t>
            </a:r>
            <a:r>
              <a:rPr kumimoji="1" lang="ja-JP" altLang="ja-JP" sz="1200" kern="1200">
                <a:solidFill>
                  <a:schemeClr val="tx1"/>
                </a:solidFill>
                <a:effectLst/>
                <a:latin typeface="YuGothic Medium"/>
                <a:ea typeface="YuGothic Medium"/>
                <a:cs typeface="+mn-cs"/>
              </a:rPr>
              <a:t>。</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『契約書管理アプリ』を開きます。」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「物件と契約者を選択するだけで、関連情報が自動で呼び出されます。</a:t>
            </a:r>
            <a:endParaRPr kumimoji="1" lang="en-US"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8817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5D6F-151D-C9D5-1CC4-AC9FBAC6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431E-E8C4-8D08-973B-54C24BF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F0E-5337-0434-0E0A-43D8DD6881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毎回、物件の住所やお客様の連絡先を転記する必要はありません。」</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「あとは、契約期間などを入力し、保存します。」</a:t>
            </a:r>
            <a:endParaRPr kumimoji="1" lang="en-US"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77320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1" y="979465"/>
            <a:ext cx="7579768" cy="307777"/>
          </a:xfrm>
          <a:prstGeom prst="rect">
            <a:avLst/>
          </a:prstGeom>
          <a:noFill/>
        </p:spPr>
        <p:txBody>
          <a:bodyPr wrap="square">
            <a:spAutoFit/>
          </a:bodyPr>
          <a:lstStyle/>
          <a:p>
            <a:r>
              <a:rPr lang="ja-JP" altLang="en-US" sz="1400" b="1">
                <a:latin typeface="游ゴシック" panose="020B0400000000000000" pitchFamily="50" charset="-128"/>
                <a:ea typeface="游ゴシック" panose="020B0400000000000000" pitchFamily="50" charset="-128"/>
              </a:rPr>
              <a:t>～</a:t>
            </a:r>
            <a:r>
              <a:rPr lang="en-US" altLang="ja-JP" sz="1400" b="1">
                <a:latin typeface="游ゴシック" panose="020B0400000000000000" pitchFamily="50" charset="-128"/>
                <a:ea typeface="游ゴシック" panose="020B0400000000000000" pitchFamily="50" charset="-128"/>
              </a:rPr>
              <a:t>RICOH kintone plus</a:t>
            </a:r>
            <a:r>
              <a:rPr lang="ja-JP" altLang="en-US" sz="1400" b="1">
                <a:latin typeface="游ゴシック" panose="020B0400000000000000" pitchFamily="50" charset="-128"/>
                <a:ea typeface="游ゴシック" panose="020B0400000000000000" pitchFamily="50" charset="-128"/>
              </a:rPr>
              <a:t>（</a:t>
            </a:r>
            <a:r>
              <a:rPr lang="en-US" altLang="ja-JP" sz="1400" b="1">
                <a:latin typeface="游ゴシック" panose="020B0400000000000000" pitchFamily="50" charset="-128"/>
                <a:ea typeface="游ゴシック" panose="020B0400000000000000" pitchFamily="50" charset="-128"/>
              </a:rPr>
              <a:t>kintone</a:t>
            </a:r>
            <a:r>
              <a:rPr lang="ja-JP" altLang="en-US" sz="1400" b="1">
                <a:latin typeface="游ゴシック" panose="020B0400000000000000" pitchFamily="50" charset="-128"/>
                <a:ea typeface="游ゴシック" panose="020B0400000000000000" pitchFamily="50" charset="-128"/>
              </a:rPr>
              <a:t>） 導入事例で学ぶ、物件・契約・問い合わせ業務の</a:t>
            </a:r>
            <a:r>
              <a:rPr lang="en-US" altLang="ja-JP" sz="1400" b="1">
                <a:latin typeface="游ゴシック" panose="020B0400000000000000" pitchFamily="50" charset="-128"/>
                <a:ea typeface="游ゴシック" panose="020B0400000000000000" pitchFamily="50" charset="-128"/>
              </a:rPr>
              <a:t>DX</a:t>
            </a:r>
            <a:r>
              <a:rPr lang="ja-JP" altLang="en-US" sz="1400" b="1">
                <a:latin typeface="游ゴシック" panose="020B0400000000000000" pitchFamily="50" charset="-128"/>
                <a:ea typeface="游ゴシック" panose="020B0400000000000000" pitchFamily="50" charset="-128"/>
              </a:rPr>
              <a:t>～</a:t>
            </a:r>
            <a:r>
              <a:rPr lang="en-US" altLang="ja-JP" sz="1400" b="1">
                <a:latin typeface="游ゴシック" panose="020B0400000000000000" pitchFamily="50" charset="-128"/>
                <a:ea typeface="游ゴシック" panose="020B0400000000000000" pitchFamily="50" charset="-128"/>
              </a:rPr>
              <a:t> </a:t>
            </a:r>
            <a:endParaRPr lang="ja-JP" altLang="en-US" sz="1400" b="1">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032952" y="1918854"/>
            <a:ext cx="7213869" cy="369332"/>
          </a:xfrm>
          <a:prstGeom prst="rect">
            <a:avLst/>
          </a:prstGeom>
          <a:noFill/>
        </p:spPr>
        <p:txBody>
          <a:bodyPr wrap="square">
            <a:spAutoFit/>
          </a:bodyPr>
          <a:lstStyle/>
          <a:p>
            <a:r>
              <a:rPr lang="ja-JP" altLang="ja-JP" b="1">
                <a:latin typeface="游ゴシック" panose="020B0400000000000000" pitchFamily="50" charset="-128"/>
                <a:ea typeface="游ゴシック" panose="020B0400000000000000" pitchFamily="50" charset="-128"/>
              </a:rPr>
              <a:t>不動産業・物品賃貸業様向け</a:t>
            </a:r>
            <a:r>
              <a:rPr lang="ja-JP" altLang="en-US" b="1">
                <a:latin typeface="游ゴシック" panose="020B0400000000000000" pitchFamily="50" charset="-128"/>
                <a:ea typeface="游ゴシック" panose="020B0400000000000000" pitchFamily="50" charset="-128"/>
              </a:rPr>
              <a:t>｜</a:t>
            </a:r>
            <a:r>
              <a:rPr lang="en-US" altLang="ja-JP" b="1">
                <a:latin typeface="游ゴシック" panose="020B0400000000000000" pitchFamily="50" charset="-128"/>
                <a:ea typeface="游ゴシック" panose="020B0400000000000000" pitchFamily="50" charset="-128"/>
              </a:rPr>
              <a:t>kintone</a:t>
            </a:r>
            <a:r>
              <a:rPr lang="ja-JP" altLang="en-US" b="1">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a:t>【デモンストレーション】</a:t>
            </a:r>
            <a:endParaRPr lang="en-US" altLang="ja-JP"/>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B3D1F-11DF-1A69-B7CF-44E1EA6FD9A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DF9FC9E-803D-EA15-4EEE-7D2BD11DCE5C}"/>
              </a:ext>
            </a:extLst>
          </p:cNvPr>
          <p:cNvPicPr>
            <a:picLocks noChangeAspect="1"/>
          </p:cNvPicPr>
          <p:nvPr/>
        </p:nvPicPr>
        <p:blipFill>
          <a:blip r:embed="rId3"/>
          <a:stretch>
            <a:fillRect/>
          </a:stretch>
        </p:blipFill>
        <p:spPr>
          <a:xfrm>
            <a:off x="1477691" y="1340595"/>
            <a:ext cx="3339776" cy="3500381"/>
          </a:xfrm>
          <a:prstGeom prst="rect">
            <a:avLst/>
          </a:prstGeom>
        </p:spPr>
        <p:style>
          <a:lnRef idx="2">
            <a:schemeClr val="dk1"/>
          </a:lnRef>
          <a:fillRef idx="1">
            <a:schemeClr val="lt1"/>
          </a:fillRef>
          <a:effectRef idx="0">
            <a:schemeClr val="dk1"/>
          </a:effectRef>
          <a:fontRef idx="minor">
            <a:schemeClr val="dk1"/>
          </a:fontRef>
        </p:style>
      </p:pic>
      <p:sp>
        <p:nvSpPr>
          <p:cNvPr id="2" name="スライド番号プレースホルダー 1">
            <a:extLst>
              <a:ext uri="{FF2B5EF4-FFF2-40B4-BE49-F238E27FC236}">
                <a16:creationId xmlns:a16="http://schemas.microsoft.com/office/drawing/2014/main" id="{E1588780-08E4-5B26-0D43-A03565F14FAA}"/>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2BDD4813-279B-F76D-4E15-08FCE2781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2B7EF898-5FDE-3462-9F5E-37B4ED142821}"/>
              </a:ext>
            </a:extLst>
          </p:cNvPr>
          <p:cNvSpPr>
            <a:spLocks noGrp="1"/>
          </p:cNvSpPr>
          <p:nvPr>
            <p:ph type="title"/>
          </p:nvPr>
        </p:nvSpPr>
        <p:spPr>
          <a:xfrm>
            <a:off x="1413803" y="716737"/>
            <a:ext cx="6288260" cy="581826"/>
          </a:xfrm>
        </p:spPr>
        <p:txBody>
          <a:bodyPr/>
          <a:lstStyle/>
          <a:p>
            <a:r>
              <a:rPr lang="ja-JP" altLang="ja-JP" sz="1800" b="1">
                <a:latin typeface="游ゴシック" panose="020B0400000000000000" pitchFamily="50" charset="-128"/>
                <a:ea typeface="游ゴシック" panose="020B0400000000000000" pitchFamily="50" charset="-128"/>
              </a:rPr>
              <a:t>契約書のワンクリック作成と電子保管</a:t>
            </a:r>
            <a:endParaRPr lang="ja-JP" altLang="en-US" sz="1800">
              <a:latin typeface="游ゴシック" panose="020B0400000000000000" pitchFamily="50" charset="-128"/>
              <a:ea typeface="游ゴシック" panose="020B0400000000000000" pitchFamily="50" charset="-128"/>
            </a:endParaRPr>
          </a:p>
        </p:txBody>
      </p:sp>
      <p:pic>
        <p:nvPicPr>
          <p:cNvPr id="26" name="Picture 4">
            <a:extLst>
              <a:ext uri="{FF2B5EF4-FFF2-40B4-BE49-F238E27FC236}">
                <a16:creationId xmlns:a16="http://schemas.microsoft.com/office/drawing/2014/main" id="{A6DE225F-8B7B-B90D-2BD9-BC5871869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ADD86AAF-6EF8-F014-22F7-0E0390960197}"/>
              </a:ext>
            </a:extLst>
          </p:cNvPr>
          <p:cNvGrpSpPr/>
          <p:nvPr/>
        </p:nvGrpSpPr>
        <p:grpSpPr>
          <a:xfrm>
            <a:off x="2194560" y="1775716"/>
            <a:ext cx="3228535" cy="276999"/>
            <a:chOff x="2194560" y="1605448"/>
            <a:chExt cx="3228535" cy="276999"/>
          </a:xfrm>
        </p:grpSpPr>
        <p:sp>
          <p:nvSpPr>
            <p:cNvPr id="14" name="テキスト ボックス 13">
              <a:extLst>
                <a:ext uri="{FF2B5EF4-FFF2-40B4-BE49-F238E27FC236}">
                  <a16:creationId xmlns:a16="http://schemas.microsoft.com/office/drawing/2014/main" id="{7D39EC40-CD65-689E-5D4A-D1555A8C6D7E}"/>
                </a:ext>
              </a:extLst>
            </p:cNvPr>
            <p:cNvSpPr txBox="1"/>
            <p:nvPr/>
          </p:nvSpPr>
          <p:spPr>
            <a:xfrm>
              <a:off x="3006969" y="1605448"/>
              <a:ext cx="2416126"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『帳票</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作成</a:t>
              </a:r>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』ボタンをクリック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B2D84FE4-3007-FAF5-65B1-3E2217F55637}"/>
                </a:ext>
              </a:extLst>
            </p:cNvPr>
            <p:cNvSpPr/>
            <p:nvPr/>
          </p:nvSpPr>
          <p:spPr>
            <a:xfrm>
              <a:off x="2194560" y="1605448"/>
              <a:ext cx="900332" cy="27699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8263E23E-EA6F-EC1D-60F3-E8409E30732D}"/>
              </a:ext>
            </a:extLst>
          </p:cNvPr>
          <p:cNvGrpSpPr/>
          <p:nvPr/>
        </p:nvGrpSpPr>
        <p:grpSpPr>
          <a:xfrm>
            <a:off x="4013415" y="4457278"/>
            <a:ext cx="3300814" cy="383698"/>
            <a:chOff x="3988190" y="3045461"/>
            <a:chExt cx="3300814" cy="1713304"/>
          </a:xfrm>
        </p:grpSpPr>
        <p:sp>
          <p:nvSpPr>
            <p:cNvPr id="21" name="正方形/長方形 20">
              <a:extLst>
                <a:ext uri="{FF2B5EF4-FFF2-40B4-BE49-F238E27FC236}">
                  <a16:creationId xmlns:a16="http://schemas.microsoft.com/office/drawing/2014/main" id="{BAE8614E-6D0C-9F52-4C61-4C74A07F9BDB}"/>
                </a:ext>
              </a:extLst>
            </p:cNvPr>
            <p:cNvSpPr/>
            <p:nvPr/>
          </p:nvSpPr>
          <p:spPr>
            <a:xfrm>
              <a:off x="3988190" y="4009292"/>
              <a:ext cx="829277" cy="7494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FCCE0388-06E6-F088-E2AB-98EC4C7E0295}"/>
                </a:ext>
              </a:extLst>
            </p:cNvPr>
            <p:cNvSpPr txBox="1"/>
            <p:nvPr/>
          </p:nvSpPr>
          <p:spPr>
            <a:xfrm>
              <a:off x="4922115" y="3045461"/>
              <a:ext cx="2366889" cy="461666"/>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定型のフォーマットで契約書が</a:t>
              </a:r>
              <a:endPar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PDF</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として自動作成されました</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
        <p:nvSpPr>
          <p:cNvPr id="29" name="テキスト ボックス 28">
            <a:extLst>
              <a:ext uri="{FF2B5EF4-FFF2-40B4-BE49-F238E27FC236}">
                <a16:creationId xmlns:a16="http://schemas.microsoft.com/office/drawing/2014/main" id="{7BB418CE-2B5C-BF22-757B-814ADC0D6D8E}"/>
              </a:ext>
            </a:extLst>
          </p:cNvPr>
          <p:cNvSpPr txBox="1"/>
          <p:nvPr/>
        </p:nvSpPr>
        <p:spPr>
          <a:xfrm>
            <a:off x="2194560" y="2951274"/>
            <a:ext cx="565681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ja-JP" sz="18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これが『</a:t>
            </a:r>
            <a:r>
              <a:rPr lang="en-US" altLang="ja-JP" sz="18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RICOH </a:t>
            </a:r>
            <a:r>
              <a:rPr lang="ja-JP" altLang="ja-JP" sz="18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帳票作成プラグイン』</a:t>
            </a:r>
            <a:r>
              <a:rPr lang="ja-JP" altLang="en-US" sz="18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の効果</a:t>
            </a:r>
            <a:r>
              <a:rPr lang="ja-JP" altLang="ja-JP" sz="18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です</a:t>
            </a:r>
            <a:endParaRPr lang="ja-JP" altLang="en-US" b="1">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800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C1EB-FFD6-6E2C-2468-415ABC5FA294}"/>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2508C73E-7301-5047-74A2-64F05E0306A1}"/>
              </a:ext>
            </a:extLst>
          </p:cNvPr>
          <p:cNvPicPr>
            <a:picLocks noChangeAspect="1"/>
          </p:cNvPicPr>
          <p:nvPr/>
        </p:nvPicPr>
        <p:blipFill>
          <a:blip r:embed="rId3"/>
          <a:stretch>
            <a:fillRect/>
          </a:stretch>
        </p:blipFill>
        <p:spPr>
          <a:xfrm>
            <a:off x="1463040" y="1368801"/>
            <a:ext cx="3234425" cy="3389964"/>
          </a:xfrm>
          <a:prstGeom prst="rect">
            <a:avLst/>
          </a:prstGeom>
        </p:spPr>
        <p:style>
          <a:lnRef idx="2">
            <a:schemeClr val="dk1"/>
          </a:lnRef>
          <a:fillRef idx="1">
            <a:schemeClr val="lt1"/>
          </a:fillRef>
          <a:effectRef idx="0">
            <a:schemeClr val="dk1"/>
          </a:effectRef>
          <a:fontRef idx="minor">
            <a:schemeClr val="dk1"/>
          </a:fontRef>
        </p:style>
      </p:pic>
      <p:sp>
        <p:nvSpPr>
          <p:cNvPr id="2" name="スライド番号プレースホルダー 1">
            <a:extLst>
              <a:ext uri="{FF2B5EF4-FFF2-40B4-BE49-F238E27FC236}">
                <a16:creationId xmlns:a16="http://schemas.microsoft.com/office/drawing/2014/main" id="{ABC410B2-294C-1DA4-E523-BC705ADEEB04}"/>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60D83A09-1435-0321-49AF-E494C9E51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DD52FC08-45C3-6B7C-81B5-C5F833E5D698}"/>
              </a:ext>
            </a:extLst>
          </p:cNvPr>
          <p:cNvSpPr>
            <a:spLocks noGrp="1"/>
          </p:cNvSpPr>
          <p:nvPr>
            <p:ph type="title"/>
          </p:nvPr>
        </p:nvSpPr>
        <p:spPr>
          <a:xfrm>
            <a:off x="1413803" y="716737"/>
            <a:ext cx="6288260" cy="581826"/>
          </a:xfrm>
        </p:spPr>
        <p:txBody>
          <a:bodyPr/>
          <a:lstStyle/>
          <a:p>
            <a:r>
              <a:rPr lang="ja-JP" altLang="ja-JP" sz="1800" b="1">
                <a:latin typeface="游ゴシック" panose="020B0400000000000000" pitchFamily="50" charset="-128"/>
                <a:ea typeface="游ゴシック" panose="020B0400000000000000" pitchFamily="50" charset="-128"/>
              </a:rPr>
              <a:t>契約書のワンクリック作成と電子保管</a:t>
            </a:r>
            <a:endParaRPr lang="ja-JP" altLang="en-US" sz="1800">
              <a:latin typeface="游ゴシック" panose="020B0400000000000000" pitchFamily="50" charset="-128"/>
              <a:ea typeface="游ゴシック" panose="020B0400000000000000" pitchFamily="50" charset="-128"/>
            </a:endParaRPr>
          </a:p>
        </p:txBody>
      </p:sp>
      <p:pic>
        <p:nvPicPr>
          <p:cNvPr id="26" name="Picture 4">
            <a:extLst>
              <a:ext uri="{FF2B5EF4-FFF2-40B4-BE49-F238E27FC236}">
                <a16:creationId xmlns:a16="http://schemas.microsoft.com/office/drawing/2014/main" id="{AF678B4F-0702-CDEE-336D-E8243CEBF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7DE612FC-D235-C69B-0AC6-8A9AD2D73756}"/>
              </a:ext>
            </a:extLst>
          </p:cNvPr>
          <p:cNvGrpSpPr/>
          <p:nvPr/>
        </p:nvGrpSpPr>
        <p:grpSpPr>
          <a:xfrm>
            <a:off x="1463040" y="1801104"/>
            <a:ext cx="5164538" cy="2179380"/>
            <a:chOff x="1463040" y="1610751"/>
            <a:chExt cx="5164538" cy="2179380"/>
          </a:xfrm>
        </p:grpSpPr>
        <p:grpSp>
          <p:nvGrpSpPr>
            <p:cNvPr id="5" name="グループ化 4">
              <a:extLst>
                <a:ext uri="{FF2B5EF4-FFF2-40B4-BE49-F238E27FC236}">
                  <a16:creationId xmlns:a16="http://schemas.microsoft.com/office/drawing/2014/main" id="{F60C7989-0583-D466-4B08-AED0E19EEF98}"/>
                </a:ext>
              </a:extLst>
            </p:cNvPr>
            <p:cNvGrpSpPr/>
            <p:nvPr/>
          </p:nvGrpSpPr>
          <p:grpSpPr>
            <a:xfrm>
              <a:off x="1463040" y="1610751"/>
              <a:ext cx="2032929" cy="579614"/>
              <a:chOff x="1463040" y="1610751"/>
              <a:chExt cx="2032929" cy="579614"/>
            </a:xfrm>
          </p:grpSpPr>
          <p:sp>
            <p:nvSpPr>
              <p:cNvPr id="3" name="正方形/長方形 2">
                <a:extLst>
                  <a:ext uri="{FF2B5EF4-FFF2-40B4-BE49-F238E27FC236}">
                    <a16:creationId xmlns:a16="http://schemas.microsoft.com/office/drawing/2014/main" id="{B3679FC8-C6D5-2BB3-30FF-2C2C63B44DE3}"/>
                  </a:ext>
                </a:extLst>
              </p:cNvPr>
              <p:cNvSpPr/>
              <p:nvPr/>
            </p:nvSpPr>
            <p:spPr>
              <a:xfrm>
                <a:off x="1463040" y="1610751"/>
                <a:ext cx="752622" cy="26025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D1E733D-D4B8-70F9-FBF1-ED7E22C93972}"/>
                  </a:ext>
                </a:extLst>
              </p:cNvPr>
              <p:cNvSpPr txBox="1"/>
              <p:nvPr/>
            </p:nvSpPr>
            <p:spPr>
              <a:xfrm>
                <a:off x="1463040" y="1913366"/>
                <a:ext cx="2032929" cy="276999"/>
              </a:xfrm>
              <a:prstGeom prst="rect">
                <a:avLst/>
              </a:prstGeom>
              <a:solidFill>
                <a:schemeClr val="bg1"/>
              </a:solidFill>
            </p:spPr>
            <p:txBody>
              <a:bodyPr wrap="none" rtlCol="0">
                <a:spAutoFit/>
              </a:bodyPr>
              <a:lstStyle/>
              <a:p>
                <a:r>
                  <a:rPr kumimoji="1" lang="en-US" altLang="ja-JP" sz="1200" b="1">
                    <a:solidFill>
                      <a:srgbClr val="FF0000"/>
                    </a:solidFill>
                    <a:latin typeface="游ゴシック" panose="020B0400000000000000" pitchFamily="50" charset="-128"/>
                    <a:ea typeface="游ゴシック" panose="020B0400000000000000" pitchFamily="50" charset="-128"/>
                  </a:rPr>
                  <a:t>PDF</a:t>
                </a:r>
                <a:r>
                  <a:rPr kumimoji="1" lang="ja-JP" altLang="en-US" sz="1200" b="1">
                    <a:solidFill>
                      <a:srgbClr val="FF0000"/>
                    </a:solidFill>
                    <a:latin typeface="游ゴシック" panose="020B0400000000000000" pitchFamily="50" charset="-128"/>
                    <a:ea typeface="游ゴシック" panose="020B0400000000000000" pitchFamily="50" charset="-128"/>
                  </a:rPr>
                  <a:t>プレビューをクリック</a:t>
                </a:r>
              </a:p>
            </p:txBody>
          </p:sp>
        </p:grpSp>
        <p:pic>
          <p:nvPicPr>
            <p:cNvPr id="9" name="図 8">
              <a:extLst>
                <a:ext uri="{FF2B5EF4-FFF2-40B4-BE49-F238E27FC236}">
                  <a16:creationId xmlns:a16="http://schemas.microsoft.com/office/drawing/2014/main" id="{211A9777-FE88-1458-21F7-92006066CFC7}"/>
                </a:ext>
              </a:extLst>
            </p:cNvPr>
            <p:cNvPicPr>
              <a:picLocks noChangeAspect="1"/>
            </p:cNvPicPr>
            <p:nvPr/>
          </p:nvPicPr>
          <p:blipFill>
            <a:blip r:embed="rId6"/>
            <a:stretch>
              <a:fillRect/>
            </a:stretch>
          </p:blipFill>
          <p:spPr>
            <a:xfrm>
              <a:off x="3922426" y="1740877"/>
              <a:ext cx="2705152" cy="2049254"/>
            </a:xfrm>
            <a:prstGeom prst="rect">
              <a:avLst/>
            </a:prstGeom>
          </p:spPr>
          <p:style>
            <a:lnRef idx="2">
              <a:schemeClr val="dk1"/>
            </a:lnRef>
            <a:fillRef idx="1">
              <a:schemeClr val="lt1"/>
            </a:fillRef>
            <a:effectRef idx="0">
              <a:schemeClr val="dk1"/>
            </a:effectRef>
            <a:fontRef idx="minor">
              <a:schemeClr val="dk1"/>
            </a:fontRef>
          </p:style>
        </p:pic>
        <p:cxnSp>
          <p:nvCxnSpPr>
            <p:cNvPr id="11" name="直線矢印コネクタ 10">
              <a:extLst>
                <a:ext uri="{FF2B5EF4-FFF2-40B4-BE49-F238E27FC236}">
                  <a16:creationId xmlns:a16="http://schemas.microsoft.com/office/drawing/2014/main" id="{DBC21F2C-EFFE-0226-9352-3F3EFD6822B1}"/>
                </a:ext>
              </a:extLst>
            </p:cNvPr>
            <p:cNvCxnSpPr/>
            <p:nvPr/>
          </p:nvCxnSpPr>
          <p:spPr>
            <a:xfrm>
              <a:off x="3499200" y="2052000"/>
              <a:ext cx="4032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1" name="グループ化 30">
            <a:extLst>
              <a:ext uri="{FF2B5EF4-FFF2-40B4-BE49-F238E27FC236}">
                <a16:creationId xmlns:a16="http://schemas.microsoft.com/office/drawing/2014/main" id="{5AC488F6-4FA4-A2F3-4DCF-DA63A81F41A2}"/>
              </a:ext>
            </a:extLst>
          </p:cNvPr>
          <p:cNvGrpSpPr/>
          <p:nvPr/>
        </p:nvGrpSpPr>
        <p:grpSpPr>
          <a:xfrm>
            <a:off x="5202733" y="1590368"/>
            <a:ext cx="3802764" cy="2730977"/>
            <a:chOff x="5225090" y="1404971"/>
            <a:chExt cx="3802764" cy="2730977"/>
          </a:xfrm>
        </p:grpSpPr>
        <p:grpSp>
          <p:nvGrpSpPr>
            <p:cNvPr id="25" name="グループ化 24">
              <a:extLst>
                <a:ext uri="{FF2B5EF4-FFF2-40B4-BE49-F238E27FC236}">
                  <a16:creationId xmlns:a16="http://schemas.microsoft.com/office/drawing/2014/main" id="{842F95B5-0DB6-8736-4619-EB4639A927B1}"/>
                </a:ext>
              </a:extLst>
            </p:cNvPr>
            <p:cNvGrpSpPr/>
            <p:nvPr/>
          </p:nvGrpSpPr>
          <p:grpSpPr>
            <a:xfrm>
              <a:off x="5225090" y="1404971"/>
              <a:ext cx="3775901" cy="2730977"/>
              <a:chOff x="5225090" y="1404971"/>
              <a:chExt cx="3775901" cy="2730977"/>
            </a:xfrm>
          </p:grpSpPr>
          <p:pic>
            <p:nvPicPr>
              <p:cNvPr id="20" name="図 19">
                <a:extLst>
                  <a:ext uri="{FF2B5EF4-FFF2-40B4-BE49-F238E27FC236}">
                    <a16:creationId xmlns:a16="http://schemas.microsoft.com/office/drawing/2014/main" id="{F167121F-C77A-AB41-7853-E358123AAC99}"/>
                  </a:ext>
                </a:extLst>
              </p:cNvPr>
              <p:cNvPicPr>
                <a:picLocks noChangeAspect="1"/>
              </p:cNvPicPr>
              <p:nvPr/>
            </p:nvPicPr>
            <p:blipFill>
              <a:blip r:embed="rId7"/>
              <a:stretch>
                <a:fillRect/>
              </a:stretch>
            </p:blipFill>
            <p:spPr>
              <a:xfrm>
                <a:off x="5225090" y="1404971"/>
                <a:ext cx="3775901" cy="2076096"/>
              </a:xfrm>
              <a:prstGeom prst="rect">
                <a:avLst/>
              </a:prstGeom>
            </p:spPr>
            <p:style>
              <a:lnRef idx="2">
                <a:schemeClr val="dk1"/>
              </a:lnRef>
              <a:fillRef idx="1">
                <a:schemeClr val="lt1"/>
              </a:fillRef>
              <a:effectRef idx="0">
                <a:schemeClr val="dk1"/>
              </a:effectRef>
              <a:fontRef idx="minor">
                <a:schemeClr val="dk1"/>
              </a:fontRef>
            </p:style>
          </p:pic>
          <p:grpSp>
            <p:nvGrpSpPr>
              <p:cNvPr id="24" name="グループ化 23">
                <a:extLst>
                  <a:ext uri="{FF2B5EF4-FFF2-40B4-BE49-F238E27FC236}">
                    <a16:creationId xmlns:a16="http://schemas.microsoft.com/office/drawing/2014/main" id="{3499B3EE-E74E-804A-0A69-DE0D82F39951}"/>
                  </a:ext>
                </a:extLst>
              </p:cNvPr>
              <p:cNvGrpSpPr/>
              <p:nvPr/>
            </p:nvGrpSpPr>
            <p:grpSpPr>
              <a:xfrm>
                <a:off x="5389492" y="3529879"/>
                <a:ext cx="1723549" cy="606069"/>
                <a:chOff x="5389492" y="3529879"/>
                <a:chExt cx="1723549" cy="606069"/>
              </a:xfrm>
            </p:grpSpPr>
            <p:sp>
              <p:nvSpPr>
                <p:cNvPr id="15" name="正方形/長方形 14">
                  <a:extLst>
                    <a:ext uri="{FF2B5EF4-FFF2-40B4-BE49-F238E27FC236}">
                      <a16:creationId xmlns:a16="http://schemas.microsoft.com/office/drawing/2014/main" id="{71ED7630-DBE8-8A7A-8987-8641ACC25CF6}"/>
                    </a:ext>
                  </a:extLst>
                </p:cNvPr>
                <p:cNvSpPr/>
                <p:nvPr/>
              </p:nvSpPr>
              <p:spPr>
                <a:xfrm>
                  <a:off x="5874956" y="3529879"/>
                  <a:ext cx="752622" cy="26025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9A37AA7-99C3-330A-FC09-C9AA9738B2D0}"/>
                    </a:ext>
                  </a:extLst>
                </p:cNvPr>
                <p:cNvSpPr txBox="1"/>
                <p:nvPr/>
              </p:nvSpPr>
              <p:spPr>
                <a:xfrm>
                  <a:off x="5389492" y="3858949"/>
                  <a:ext cx="1723549"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プレビューをクリック</a:t>
                  </a:r>
                </a:p>
              </p:txBody>
            </p:sp>
          </p:grpSp>
        </p:grpSp>
        <p:sp>
          <p:nvSpPr>
            <p:cNvPr id="30" name="テキスト ボックス 29">
              <a:extLst>
                <a:ext uri="{FF2B5EF4-FFF2-40B4-BE49-F238E27FC236}">
                  <a16:creationId xmlns:a16="http://schemas.microsoft.com/office/drawing/2014/main" id="{99B559B1-1331-93ED-3F05-8FAC9DD9806B}"/>
                </a:ext>
              </a:extLst>
            </p:cNvPr>
            <p:cNvSpPr txBox="1"/>
            <p:nvPr/>
          </p:nvSpPr>
          <p:spPr>
            <a:xfrm>
              <a:off x="7144639" y="1921380"/>
              <a:ext cx="1883215" cy="461665"/>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画面上で中身を確認</a:t>
              </a:r>
              <a:br>
                <a:rPr kumimoji="1" lang="en-US" altLang="ja-JP" sz="1200" b="1" kern="1200">
                  <a:solidFill>
                    <a:srgbClr val="FF0000"/>
                  </a:solidFill>
                  <a:effectLst/>
                  <a:latin typeface="游ゴシック" panose="020B0400000000000000" pitchFamily="50" charset="-128"/>
                  <a:ea typeface="游ゴシック" panose="020B0400000000000000" pitchFamily="50" charset="-128"/>
                </a:rPr>
              </a:br>
              <a:r>
                <a:rPr lang="ja-JP" altLang="ja-JP" sz="1200" b="1">
                  <a:solidFill>
                    <a:srgbClr val="FF0000"/>
                  </a:solidFill>
                  <a:latin typeface="游ゴシック" panose="020B0400000000000000" pitchFamily="50" charset="-128"/>
                  <a:ea typeface="游ゴシック" panose="020B0400000000000000" pitchFamily="50" charset="-128"/>
                </a:rPr>
                <a:t>ペーパーレス化にも貢献</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50541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017A-FEC2-CCF2-88F4-0050B7E7FA3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FF2BEB-499B-D136-DDD0-1C9254D96618}"/>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12</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A83AE2FB-A677-A2B0-2DE8-ED9D2A8FF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FB559A31-9F13-AE63-2CCD-0947BB16EA6C}"/>
              </a:ext>
            </a:extLst>
          </p:cNvPr>
          <p:cNvSpPr>
            <a:spLocks noGrp="1"/>
          </p:cNvSpPr>
          <p:nvPr>
            <p:ph type="title"/>
          </p:nvPr>
        </p:nvSpPr>
        <p:spPr>
          <a:xfrm>
            <a:off x="1413803" y="716737"/>
            <a:ext cx="6288260" cy="581826"/>
          </a:xfrm>
        </p:spPr>
        <p:txBody>
          <a:bodyPr/>
          <a:lstStyle/>
          <a:p>
            <a:r>
              <a:rPr lang="ja-JP" altLang="ja-JP" sz="1800" b="1">
                <a:latin typeface="游ゴシック" panose="020B0400000000000000" pitchFamily="50" charset="-128"/>
                <a:ea typeface="游ゴシック" panose="020B0400000000000000" pitchFamily="50" charset="-128"/>
              </a:rPr>
              <a:t>過去情報の横断検索</a:t>
            </a:r>
            <a:endParaRPr lang="ja-JP" altLang="en-US" sz="1800">
              <a:latin typeface="游ゴシック" panose="020B0400000000000000" pitchFamily="50" charset="-128"/>
              <a:ea typeface="游ゴシック" panose="020B0400000000000000" pitchFamily="50" charset="-128"/>
            </a:endParaRPr>
          </a:p>
        </p:txBody>
      </p:sp>
      <p:pic>
        <p:nvPicPr>
          <p:cNvPr id="26" name="Picture 4">
            <a:extLst>
              <a:ext uri="{FF2B5EF4-FFF2-40B4-BE49-F238E27FC236}">
                <a16:creationId xmlns:a16="http://schemas.microsoft.com/office/drawing/2014/main" id="{03AF375B-B0CC-5FE3-0698-6E5B815FB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38312D6A-3557-AE7C-F2B3-2B88335D1840}"/>
              </a:ext>
            </a:extLst>
          </p:cNvPr>
          <p:cNvPicPr>
            <a:picLocks noChangeAspect="1"/>
          </p:cNvPicPr>
          <p:nvPr/>
        </p:nvPicPr>
        <p:blipFill>
          <a:blip r:embed="rId5"/>
          <a:stretch>
            <a:fillRect/>
          </a:stretch>
        </p:blipFill>
        <p:spPr>
          <a:xfrm>
            <a:off x="1511079" y="1436720"/>
            <a:ext cx="4691577" cy="3376971"/>
          </a:xfrm>
          <a:prstGeom prst="rect">
            <a:avLst/>
          </a:prstGeom>
        </p:spPr>
        <p:style>
          <a:lnRef idx="2">
            <a:schemeClr val="dk1"/>
          </a:lnRef>
          <a:fillRef idx="1">
            <a:schemeClr val="lt1"/>
          </a:fillRef>
          <a:effectRef idx="0">
            <a:schemeClr val="dk1"/>
          </a:effectRef>
          <a:fontRef idx="minor">
            <a:schemeClr val="dk1"/>
          </a:fontRef>
        </p:style>
      </p:pic>
      <p:grpSp>
        <p:nvGrpSpPr>
          <p:cNvPr id="33" name="グループ化 32">
            <a:extLst>
              <a:ext uri="{FF2B5EF4-FFF2-40B4-BE49-F238E27FC236}">
                <a16:creationId xmlns:a16="http://schemas.microsoft.com/office/drawing/2014/main" id="{8C2E06E5-02C0-9EA9-0C33-4E7CC7766140}"/>
              </a:ext>
            </a:extLst>
          </p:cNvPr>
          <p:cNvGrpSpPr/>
          <p:nvPr/>
        </p:nvGrpSpPr>
        <p:grpSpPr>
          <a:xfrm>
            <a:off x="1511079" y="2216180"/>
            <a:ext cx="7309427" cy="1390225"/>
            <a:chOff x="1511079" y="2216180"/>
            <a:chExt cx="7309427" cy="1390225"/>
          </a:xfrm>
        </p:grpSpPr>
        <p:grpSp>
          <p:nvGrpSpPr>
            <p:cNvPr id="28" name="グループ化 27">
              <a:extLst>
                <a:ext uri="{FF2B5EF4-FFF2-40B4-BE49-F238E27FC236}">
                  <a16:creationId xmlns:a16="http://schemas.microsoft.com/office/drawing/2014/main" id="{DE0DC8E2-F7D5-776B-E8CA-E3FB75BBAFD4}"/>
                </a:ext>
              </a:extLst>
            </p:cNvPr>
            <p:cNvGrpSpPr/>
            <p:nvPr/>
          </p:nvGrpSpPr>
          <p:grpSpPr>
            <a:xfrm>
              <a:off x="1511079" y="2571750"/>
              <a:ext cx="6314561" cy="1034655"/>
              <a:chOff x="1511079" y="2571750"/>
              <a:chExt cx="6314561" cy="1034655"/>
            </a:xfrm>
          </p:grpSpPr>
          <p:sp>
            <p:nvSpPr>
              <p:cNvPr id="14" name="正方形/長方形 13">
                <a:extLst>
                  <a:ext uri="{FF2B5EF4-FFF2-40B4-BE49-F238E27FC236}">
                    <a16:creationId xmlns:a16="http://schemas.microsoft.com/office/drawing/2014/main" id="{66C81C46-9571-B84E-00BC-2FDF4F1FC1FF}"/>
                  </a:ext>
                </a:extLst>
              </p:cNvPr>
              <p:cNvSpPr/>
              <p:nvPr/>
            </p:nvSpPr>
            <p:spPr>
              <a:xfrm>
                <a:off x="1511079" y="2571750"/>
                <a:ext cx="2915006" cy="71619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44202F1F-19D5-43E0-66F3-F30C4365414A}"/>
                  </a:ext>
                </a:extLst>
              </p:cNvPr>
              <p:cNvGrpSpPr/>
              <p:nvPr/>
            </p:nvGrpSpPr>
            <p:grpSpPr>
              <a:xfrm>
                <a:off x="4309353" y="2929849"/>
                <a:ext cx="3516287" cy="676556"/>
                <a:chOff x="4309353" y="2929849"/>
                <a:chExt cx="3516287" cy="676556"/>
              </a:xfrm>
            </p:grpSpPr>
            <p:sp>
              <p:nvSpPr>
                <p:cNvPr id="13" name="テキスト ボックス 12">
                  <a:extLst>
                    <a:ext uri="{FF2B5EF4-FFF2-40B4-BE49-F238E27FC236}">
                      <a16:creationId xmlns:a16="http://schemas.microsoft.com/office/drawing/2014/main" id="{87232513-45F5-5EFD-FA22-8D20ECB46026}"/>
                    </a:ext>
                  </a:extLst>
                </p:cNvPr>
                <p:cNvSpPr txBox="1"/>
                <p:nvPr/>
              </p:nvSpPr>
              <p:spPr>
                <a:xfrm>
                  <a:off x="5301312" y="3329406"/>
                  <a:ext cx="2524328"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検索窓にキーワードを入れる</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だけ</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cxnSp>
              <p:nvCxnSpPr>
                <p:cNvPr id="23" name="直線矢印コネクタ 22">
                  <a:extLst>
                    <a:ext uri="{FF2B5EF4-FFF2-40B4-BE49-F238E27FC236}">
                      <a16:creationId xmlns:a16="http://schemas.microsoft.com/office/drawing/2014/main" id="{6A6350E4-CB28-D155-8F35-9D43CABB62B7}"/>
                    </a:ext>
                  </a:extLst>
                </p:cNvPr>
                <p:cNvCxnSpPr/>
                <p:nvPr/>
              </p:nvCxnSpPr>
              <p:spPr>
                <a:xfrm>
                  <a:off x="4309353" y="2929849"/>
                  <a:ext cx="612843"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grpSp>
        <p:pic>
          <p:nvPicPr>
            <p:cNvPr id="32" name="図 31">
              <a:extLst>
                <a:ext uri="{FF2B5EF4-FFF2-40B4-BE49-F238E27FC236}">
                  <a16:creationId xmlns:a16="http://schemas.microsoft.com/office/drawing/2014/main" id="{4F14077D-E7B3-D957-9B8B-5192D8E16772}"/>
                </a:ext>
              </a:extLst>
            </p:cNvPr>
            <p:cNvPicPr>
              <a:picLocks noChangeAspect="1"/>
            </p:cNvPicPr>
            <p:nvPr/>
          </p:nvPicPr>
          <p:blipFill>
            <a:blip r:embed="rId6"/>
            <a:stretch>
              <a:fillRect/>
            </a:stretch>
          </p:blipFill>
          <p:spPr>
            <a:xfrm>
              <a:off x="4922196" y="2216180"/>
              <a:ext cx="3898310" cy="1062793"/>
            </a:xfrm>
            <a:prstGeom prst="rect">
              <a:avLst/>
            </a:prstGeom>
          </p:spPr>
          <p:style>
            <a:lnRef idx="2">
              <a:schemeClr val="dk1"/>
            </a:lnRef>
            <a:fillRef idx="1">
              <a:schemeClr val="lt1"/>
            </a:fillRef>
            <a:effectRef idx="0">
              <a:schemeClr val="dk1"/>
            </a:effectRef>
            <a:fontRef idx="minor">
              <a:schemeClr val="dk1"/>
            </a:fontRef>
          </p:style>
        </p:pic>
      </p:grpSp>
      <p:grpSp>
        <p:nvGrpSpPr>
          <p:cNvPr id="11" name="グループ化 10">
            <a:extLst>
              <a:ext uri="{FF2B5EF4-FFF2-40B4-BE49-F238E27FC236}">
                <a16:creationId xmlns:a16="http://schemas.microsoft.com/office/drawing/2014/main" id="{B5172E11-3DB1-15CC-561E-7D7DFBB47755}"/>
              </a:ext>
            </a:extLst>
          </p:cNvPr>
          <p:cNvGrpSpPr/>
          <p:nvPr/>
        </p:nvGrpSpPr>
        <p:grpSpPr>
          <a:xfrm>
            <a:off x="2570853" y="1347928"/>
            <a:ext cx="4581458" cy="3592173"/>
            <a:chOff x="2436729" y="1298563"/>
            <a:chExt cx="4581458" cy="3592173"/>
          </a:xfrm>
        </p:grpSpPr>
        <p:pic>
          <p:nvPicPr>
            <p:cNvPr id="9" name="図 8">
              <a:extLst>
                <a:ext uri="{FF2B5EF4-FFF2-40B4-BE49-F238E27FC236}">
                  <a16:creationId xmlns:a16="http://schemas.microsoft.com/office/drawing/2014/main" id="{11911AF3-866D-5575-6E40-98E08A2BFBB7}"/>
                </a:ext>
              </a:extLst>
            </p:cNvPr>
            <p:cNvPicPr>
              <a:picLocks noChangeAspect="1"/>
            </p:cNvPicPr>
            <p:nvPr/>
          </p:nvPicPr>
          <p:blipFill>
            <a:blip r:embed="rId7"/>
            <a:stretch>
              <a:fillRect/>
            </a:stretch>
          </p:blipFill>
          <p:spPr>
            <a:xfrm>
              <a:off x="2847109" y="1298563"/>
              <a:ext cx="3427356" cy="3592173"/>
            </a:xfrm>
            <a:prstGeom prst="rect">
              <a:avLst/>
            </a:prstGeom>
          </p:spPr>
          <p:style>
            <a:lnRef idx="2">
              <a:schemeClr val="dk1"/>
            </a:lnRef>
            <a:fillRef idx="1">
              <a:schemeClr val="lt1"/>
            </a:fillRef>
            <a:effectRef idx="0">
              <a:schemeClr val="dk1"/>
            </a:effectRef>
            <a:fontRef idx="minor">
              <a:schemeClr val="dk1"/>
            </a:fontRef>
          </p:style>
        </p:pic>
        <p:sp>
          <p:nvSpPr>
            <p:cNvPr id="7" name="テキスト ボックス 6">
              <a:extLst>
                <a:ext uri="{FF2B5EF4-FFF2-40B4-BE49-F238E27FC236}">
                  <a16:creationId xmlns:a16="http://schemas.microsoft.com/office/drawing/2014/main" id="{5C1B95B6-306E-DF15-A911-C92125BC8737}"/>
                </a:ext>
              </a:extLst>
            </p:cNvPr>
            <p:cNvSpPr txBox="1"/>
            <p:nvPr/>
          </p:nvSpPr>
          <p:spPr>
            <a:xfrm>
              <a:off x="2436729" y="3863890"/>
              <a:ext cx="4581458" cy="523220"/>
            </a:xfrm>
            <a:prstGeom prst="rect">
              <a:avLst/>
            </a:prstGeom>
            <a:noFill/>
          </p:spPr>
          <p:txBody>
            <a:bodyPr wrap="square">
              <a:spAutoFit/>
            </a:bodyPr>
            <a:lstStyle/>
            <a:p>
              <a:r>
                <a:rPr kumimoji="1" lang="ja-JP" altLang="ja-JP" sz="1400" b="1" kern="1200">
                  <a:solidFill>
                    <a:srgbClr val="FF0000"/>
                  </a:solidFill>
                  <a:effectLst/>
                  <a:latin typeface="游ゴシック" panose="020B0400000000000000" pitchFamily="50" charset="-128"/>
                  <a:ea typeface="游ゴシック" panose="020B0400000000000000" pitchFamily="50" charset="-128"/>
                </a:rPr>
                <a:t>過去の問い合わせ履歴まで、関連するすべての情報を瞬時に探し出すことができます</a:t>
              </a:r>
              <a:endParaRPr lang="ja-JP" altLang="en-US" sz="14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9045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p:txBody>
          <a:bodyPr/>
          <a:lstStyle/>
          <a:p>
            <a:r>
              <a:rPr lang="ja-JP" altLang="ja-JP" sz="1800" b="1">
                <a:latin typeface="游ゴシック" panose="020B0400000000000000" pitchFamily="50" charset="-128"/>
                <a:ea typeface="游ゴシック" panose="020B0400000000000000" pitchFamily="50" charset="-128"/>
              </a:rPr>
              <a:t>デモのまとめ</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13</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2105783" y="2421558"/>
            <a:ext cx="5251074" cy="386369"/>
            <a:chOff x="2225359" y="2569268"/>
            <a:chExt cx="5251074" cy="386369"/>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02873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顧客対応</a:t>
              </a:r>
              <a:r>
                <a:rPr lang="ja-JP" altLang="ja-JP" sz="14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279523" y="2647860"/>
              <a:ext cx="3196910" cy="307777"/>
            </a:xfrm>
            <a:prstGeom prst="rect">
              <a:avLst/>
            </a:prstGeom>
            <a:noFill/>
          </p:spPr>
          <p:txBody>
            <a:bodyPr wrap="square">
              <a:spAutoFit/>
            </a:bodyPr>
            <a:lstStyle/>
            <a:p>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a:effectLst/>
                  <a:latin typeface="游ゴシック" panose="020B0400000000000000" pitchFamily="50" charset="-128"/>
                  <a:ea typeface="游ゴシック" panose="020B0400000000000000" pitchFamily="50" charset="-128"/>
                  <a:cs typeface="Times New Roman" panose="02020603050405020304" pitchFamily="18" charset="0"/>
                </a:rPr>
                <a:t>→　問い合わせ</a:t>
              </a:r>
              <a:r>
                <a:rPr lang="ja-JP" altLang="en-US" sz="1400" b="1">
                  <a:latin typeface="游ゴシック" panose="020B0400000000000000" pitchFamily="50" charset="-128"/>
                  <a:ea typeface="游ゴシック" panose="020B0400000000000000" pitchFamily="50" charset="-128"/>
                  <a:cs typeface="Times New Roman" panose="02020603050405020304" pitchFamily="18" charset="0"/>
                </a:rPr>
                <a:t>対応</a:t>
              </a:r>
              <a:endParaRPr lang="ja-JP" altLang="en-US" sz="1400" b="1">
                <a:latin typeface="游ゴシック" panose="020B0400000000000000" pitchFamily="50" charset="-128"/>
                <a:ea typeface="游ゴシック" panose="020B0400000000000000" pitchFamily="50" charset="-128"/>
              </a:endParaRPr>
            </a:p>
          </p:txBody>
        </p:sp>
      </p:grpSp>
      <p:sp>
        <p:nvSpPr>
          <p:cNvPr id="13" name="テキスト ボックス 12">
            <a:extLst>
              <a:ext uri="{FF2B5EF4-FFF2-40B4-BE49-F238E27FC236}">
                <a16:creationId xmlns:a16="http://schemas.microsoft.com/office/drawing/2014/main" id="{B48BA73C-9FFA-6A21-CCB9-93D42C27C4A6}"/>
              </a:ext>
            </a:extLst>
          </p:cNvPr>
          <p:cNvSpPr txBox="1"/>
          <p:nvPr/>
        </p:nvSpPr>
        <p:spPr>
          <a:xfrm>
            <a:off x="1702943" y="3659899"/>
            <a:ext cx="5534884" cy="461665"/>
          </a:xfrm>
          <a:prstGeom prst="rect">
            <a:avLst/>
          </a:prstGeom>
          <a:noFill/>
        </p:spPr>
        <p:txBody>
          <a:bodyPr wrap="square">
            <a:spAutoFit/>
          </a:bodyPr>
          <a:lstStyle/>
          <a:p>
            <a:r>
              <a:rPr lang="en-US" altLang="ja-JP" sz="1200" b="1">
                <a:latin typeface="游ゴシック" panose="020B0400000000000000" pitchFamily="50" charset="-128"/>
                <a:ea typeface="游ゴシック" panose="020B0400000000000000" pitchFamily="50" charset="-128"/>
              </a:rPr>
              <a:t>kintone</a:t>
            </a:r>
            <a:r>
              <a:rPr lang="ja-JP" altLang="ja-JP" sz="1200" b="1">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b="1">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b="1">
              <a:solidFill>
                <a:schemeClr val="tx1"/>
              </a:solidFill>
              <a:latin typeface="游ゴシック" panose="020B0400000000000000" pitchFamily="50" charset="-128"/>
              <a:ea typeface="游ゴシック" panose="020B0400000000000000" pitchFamily="50" charset="-128"/>
            </a:endParaRPr>
          </a:p>
          <a:p>
            <a:pPr algn="ctr"/>
            <a:r>
              <a:rPr lang="ja-JP" altLang="ja-JP" b="1">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6BABEEC4-868B-17BA-46DB-05467F7D79C3}"/>
              </a:ext>
            </a:extLst>
          </p:cNvPr>
          <p:cNvGrpSpPr/>
          <p:nvPr/>
        </p:nvGrpSpPr>
        <p:grpSpPr>
          <a:xfrm>
            <a:off x="2094514" y="1795106"/>
            <a:ext cx="5894649" cy="1252903"/>
            <a:chOff x="2094514" y="1795106"/>
            <a:chExt cx="5894649" cy="1252903"/>
          </a:xfrm>
        </p:grpSpPr>
        <p:grpSp>
          <p:nvGrpSpPr>
            <p:cNvPr id="15" name="グループ化 14">
              <a:extLst>
                <a:ext uri="{FF2B5EF4-FFF2-40B4-BE49-F238E27FC236}">
                  <a16:creationId xmlns:a16="http://schemas.microsoft.com/office/drawing/2014/main" id="{F6FC0962-3E95-3F88-57B7-255454D54AC9}"/>
                </a:ext>
              </a:extLst>
            </p:cNvPr>
            <p:cNvGrpSpPr/>
            <p:nvPr/>
          </p:nvGrpSpPr>
          <p:grpSpPr>
            <a:xfrm>
              <a:off x="2094514" y="1841960"/>
              <a:ext cx="5558310" cy="330095"/>
              <a:chOff x="2214090" y="1989670"/>
              <a:chExt cx="5558310" cy="330095"/>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214090" y="1989670"/>
                <a:ext cx="202873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a:solidFill>
                      <a:schemeClr val="tx1"/>
                    </a:solidFill>
                    <a:latin typeface="游ゴシック" panose="020B0400000000000000" pitchFamily="50" charset="-128"/>
                    <a:ea typeface="游ゴシック" panose="020B0400000000000000" pitchFamily="50" charset="-128"/>
                  </a:rPr>
                  <a:t>物件管理アプリ</a:t>
                </a: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a:latin typeface="游ゴシック" panose="020B0400000000000000" pitchFamily="50" charset="-128"/>
                    <a:ea typeface="游ゴシック" panose="020B0400000000000000" pitchFamily="50" charset="-128"/>
                    <a:cs typeface="Times New Roman" panose="02020603050405020304" pitchFamily="18" charset="0"/>
                  </a:rPr>
                  <a:t>→ 　物件の登録</a:t>
                </a:r>
                <a:endParaRPr lang="ja-JP" altLang="ja-JP" sz="1400" b="1"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7" name="図 6" descr="ダイアグラム, 設計図&#10;&#10;AI 生成コンテンツは誤りを含む可能性があります。">
              <a:extLst>
                <a:ext uri="{FF2B5EF4-FFF2-40B4-BE49-F238E27FC236}">
                  <a16:creationId xmlns:a16="http://schemas.microsoft.com/office/drawing/2014/main" id="{CB1DA291-DACE-4700-6E8B-4D52086EC86A}"/>
                </a:ext>
              </a:extLst>
            </p:cNvPr>
            <p:cNvPicPr>
              <a:picLocks noChangeAspect="1"/>
            </p:cNvPicPr>
            <p:nvPr/>
          </p:nvPicPr>
          <p:blipFill>
            <a:blip r:embed="rId6"/>
            <a:stretch>
              <a:fillRect/>
            </a:stretch>
          </p:blipFill>
          <p:spPr>
            <a:xfrm>
              <a:off x="6109808" y="1795106"/>
              <a:ext cx="1879355" cy="1252903"/>
            </a:xfrm>
            <a:prstGeom prst="rect">
              <a:avLst/>
            </a:prstGeom>
          </p:spPr>
        </p:pic>
      </p:grpSp>
      <p:grpSp>
        <p:nvGrpSpPr>
          <p:cNvPr id="25" name="グループ化 24">
            <a:extLst>
              <a:ext uri="{FF2B5EF4-FFF2-40B4-BE49-F238E27FC236}">
                <a16:creationId xmlns:a16="http://schemas.microsoft.com/office/drawing/2014/main" id="{27E1EDBC-8BDE-C6EC-B9E6-40C6F0CF532B}"/>
              </a:ext>
            </a:extLst>
          </p:cNvPr>
          <p:cNvGrpSpPr/>
          <p:nvPr/>
        </p:nvGrpSpPr>
        <p:grpSpPr>
          <a:xfrm>
            <a:off x="2094514" y="2211150"/>
            <a:ext cx="6296500" cy="1341859"/>
            <a:chOff x="2094514" y="2211150"/>
            <a:chExt cx="6296500" cy="1341859"/>
          </a:xfrm>
        </p:grpSpPr>
        <p:grpSp>
          <p:nvGrpSpPr>
            <p:cNvPr id="21" name="グループ化 20">
              <a:extLst>
                <a:ext uri="{FF2B5EF4-FFF2-40B4-BE49-F238E27FC236}">
                  <a16:creationId xmlns:a16="http://schemas.microsoft.com/office/drawing/2014/main" id="{2C679407-E2AC-9346-B84C-EC1885B347B1}"/>
                </a:ext>
              </a:extLst>
            </p:cNvPr>
            <p:cNvGrpSpPr/>
            <p:nvPr/>
          </p:nvGrpSpPr>
          <p:grpSpPr>
            <a:xfrm>
              <a:off x="2094514" y="3063459"/>
              <a:ext cx="4891879" cy="350226"/>
              <a:chOff x="2214090" y="3211169"/>
              <a:chExt cx="4891879" cy="350226"/>
            </a:xfrm>
          </p:grpSpPr>
          <p:sp>
            <p:nvSpPr>
              <p:cNvPr id="18" name="テキスト ボックス 17">
                <a:extLst>
                  <a:ext uri="{FF2B5EF4-FFF2-40B4-BE49-F238E27FC236}">
                    <a16:creationId xmlns:a16="http://schemas.microsoft.com/office/drawing/2014/main" id="{7B72525E-7C08-F536-C2FA-64A7725C81EA}"/>
                  </a:ext>
                </a:extLst>
              </p:cNvPr>
              <p:cNvSpPr txBox="1"/>
              <p:nvPr/>
            </p:nvSpPr>
            <p:spPr>
              <a:xfrm>
                <a:off x="2214090" y="3211169"/>
                <a:ext cx="204000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契約管理</a:t>
                </a:r>
                <a:r>
                  <a:rPr lang="ja-JP" altLang="ja-JP" sz="14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3450A0BE-F2CA-8682-BA3B-8D8A1301D561}"/>
                  </a:ext>
                </a:extLst>
              </p:cNvPr>
              <p:cNvSpPr txBox="1"/>
              <p:nvPr/>
            </p:nvSpPr>
            <p:spPr>
              <a:xfrm>
                <a:off x="4341829" y="3253618"/>
                <a:ext cx="2764140" cy="307777"/>
              </a:xfrm>
              <a:prstGeom prst="rect">
                <a:avLst/>
              </a:prstGeom>
              <a:noFill/>
            </p:spPr>
            <p:txBody>
              <a:bodyPr wrap="square" rtlCol="0">
                <a:spAutoFit/>
              </a:bodyPr>
              <a:lstStyle/>
              <a:p>
                <a:r>
                  <a:rPr lang="ja-JP" altLang="en-US" sz="1400" b="1">
                    <a:latin typeface="游ゴシック" panose="020B0400000000000000" pitchFamily="50" charset="-128"/>
                    <a:ea typeface="游ゴシック" panose="020B0400000000000000" pitchFamily="50" charset="-128"/>
                  </a:rPr>
                  <a:t>→　契約書の作成・保管</a:t>
                </a:r>
                <a:endParaRPr lang="ja-JP" altLang="ja-JP" sz="14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11" name="図 10" descr="ダイアグラム&#10;&#10;AI 生成コンテンツは誤りを含む可能性があります。">
              <a:extLst>
                <a:ext uri="{FF2B5EF4-FFF2-40B4-BE49-F238E27FC236}">
                  <a16:creationId xmlns:a16="http://schemas.microsoft.com/office/drawing/2014/main" id="{AA2106AB-BB61-0B70-742B-02268329B149}"/>
                </a:ext>
              </a:extLst>
            </p:cNvPr>
            <p:cNvPicPr>
              <a:picLocks noChangeAspect="1"/>
            </p:cNvPicPr>
            <p:nvPr/>
          </p:nvPicPr>
          <p:blipFill>
            <a:blip r:embed="rId7"/>
            <a:stretch>
              <a:fillRect/>
            </a:stretch>
          </p:blipFill>
          <p:spPr>
            <a:xfrm>
              <a:off x="6378226" y="2211150"/>
              <a:ext cx="2012788" cy="1341859"/>
            </a:xfrm>
            <a:prstGeom prst="rect">
              <a:avLst/>
            </a:prstGeom>
          </p:spPr>
        </p:pic>
      </p:grpSp>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457200" y="718663"/>
            <a:ext cx="8229600" cy="581826"/>
          </a:xfrm>
        </p:spPr>
        <p:txBody>
          <a:bodyPr/>
          <a:lstStyle/>
          <a:p>
            <a:r>
              <a:rPr lang="ja-JP" altLang="en-US" sz="1800" b="1">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586426" y="1379471"/>
            <a:ext cx="7871518" cy="523220"/>
          </a:xfrm>
          <a:prstGeom prst="rect">
            <a:avLst/>
          </a:prstGeom>
          <a:noFill/>
        </p:spPr>
        <p:txBody>
          <a:bodyPr wrap="square">
            <a:spAutoFit/>
          </a:bodyPr>
          <a:lstStyle/>
          <a:p>
            <a:r>
              <a:rPr lang="ja-JP" altLang="ja-JP" sz="1400" b="1">
                <a:latin typeface="游ゴシック" panose="020B0400000000000000" pitchFamily="50" charset="-128"/>
                <a:ea typeface="游ゴシック" panose="020B0400000000000000" pitchFamily="50" charset="-128"/>
              </a:rPr>
              <a:t>「物件管理」「契約管理」「顧客対応」という不動産業のコア業務を、</a:t>
            </a:r>
            <a:r>
              <a:rPr lang="en-US" altLang="ja-JP" sz="1400" b="1">
                <a:latin typeface="游ゴシック" panose="020B0400000000000000" pitchFamily="50" charset="-128"/>
                <a:ea typeface="游ゴシック" panose="020B0400000000000000" pitchFamily="50" charset="-128"/>
              </a:rPr>
              <a:t>kintone</a:t>
            </a:r>
            <a:r>
              <a:rPr lang="ja-JP" altLang="ja-JP" sz="1400" b="1">
                <a:latin typeface="游ゴシック" panose="020B0400000000000000" pitchFamily="50" charset="-128"/>
                <a:ea typeface="游ゴシック" panose="020B0400000000000000" pitchFamily="50" charset="-128"/>
              </a:rPr>
              <a:t>アプリと</a:t>
            </a:r>
            <a:r>
              <a:rPr lang="en-US" altLang="ja-JP" sz="1400" b="1">
                <a:latin typeface="游ゴシック" panose="020B0400000000000000" pitchFamily="50" charset="-128"/>
                <a:ea typeface="游ゴシック" panose="020B0400000000000000" pitchFamily="50" charset="-128"/>
              </a:rPr>
              <a:t>RICOH</a:t>
            </a:r>
            <a:r>
              <a:rPr lang="ja-JP" altLang="ja-JP" sz="1400" b="1">
                <a:latin typeface="游ゴシック" panose="020B0400000000000000" pitchFamily="50" charset="-128"/>
                <a:ea typeface="游ゴシック" panose="020B0400000000000000" pitchFamily="50" charset="-128"/>
              </a:rPr>
              <a:t>無償プラグインでいかに一元化し、少人数でも効率的に業務を回せることを</a:t>
            </a:r>
            <a:r>
              <a:rPr lang="ja-JP" altLang="en-US" sz="1400" b="1">
                <a:latin typeface="游ゴシック" panose="020B0400000000000000" pitchFamily="50" charset="-128"/>
                <a:ea typeface="游ゴシック" panose="020B0400000000000000" pitchFamily="50" charset="-128"/>
              </a:rPr>
              <a:t>が</a:t>
            </a:r>
            <a:r>
              <a:rPr kumimoji="1" lang="ja-JP" altLang="en-US" sz="1400" b="1" kern="1200">
                <a:solidFill>
                  <a:schemeClr val="tx1"/>
                </a:solidFill>
                <a:effectLst/>
                <a:latin typeface="游ゴシック" panose="020B0400000000000000" pitchFamily="50" charset="-128"/>
                <a:ea typeface="游ゴシック" panose="020B0400000000000000" pitchFamily="50" charset="-128"/>
              </a:rPr>
              <a:t>行えるか実践</a:t>
            </a:r>
            <a:endParaRPr lang="ja-JP" altLang="en-US" sz="1400" b="1">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8D5345B-822D-D655-BD53-EDBBFB32915C}"/>
              </a:ext>
            </a:extLst>
          </p:cNvPr>
          <p:cNvSpPr txBox="1"/>
          <p:nvPr/>
        </p:nvSpPr>
        <p:spPr>
          <a:xfrm>
            <a:off x="586426" y="1944033"/>
            <a:ext cx="1392702" cy="307777"/>
          </a:xfrm>
          <a:prstGeom prst="rect">
            <a:avLst/>
          </a:prstGeom>
          <a:noFill/>
        </p:spPr>
        <p:txBody>
          <a:bodyPr wrap="square">
            <a:spAutoFit/>
          </a:bodyPr>
          <a:lstStyle/>
          <a:p>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a:latin typeface="游ゴシック" panose="020B0400000000000000" pitchFamily="50" charset="-128"/>
              <a:ea typeface="游ゴシック" panose="020B0400000000000000" pitchFamily="50" charset="-128"/>
            </a:endParaRPr>
          </a:p>
        </p:txBody>
      </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8836B789-D0F3-B318-1915-D96AE58B0EAD}"/>
              </a:ext>
            </a:extLst>
          </p:cNvPr>
          <p:cNvGrpSpPr/>
          <p:nvPr/>
        </p:nvGrpSpPr>
        <p:grpSpPr>
          <a:xfrm>
            <a:off x="1149552" y="2461552"/>
            <a:ext cx="1990555" cy="1737374"/>
            <a:chOff x="897255" y="2363856"/>
            <a:chExt cx="1990555" cy="1737374"/>
          </a:xfrm>
        </p:grpSpPr>
        <p:sp>
          <p:nvSpPr>
            <p:cNvPr id="10" name="テキスト ボックス 9">
              <a:extLst>
                <a:ext uri="{FF2B5EF4-FFF2-40B4-BE49-F238E27FC236}">
                  <a16:creationId xmlns:a16="http://schemas.microsoft.com/office/drawing/2014/main" id="{03193039-4530-D4FB-B46B-273C8C8C39C3}"/>
                </a:ext>
              </a:extLst>
            </p:cNvPr>
            <p:cNvSpPr txBox="1"/>
            <p:nvPr/>
          </p:nvSpPr>
          <p:spPr>
            <a:xfrm>
              <a:off x="1231510" y="3824231"/>
              <a:ext cx="1322044"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新規</a:t>
              </a:r>
              <a:r>
                <a:rPr lang="ja-JP" altLang="en-US" sz="1200" b="1">
                  <a:effectLst/>
                  <a:latin typeface="游ゴシック" panose="020B0400000000000000" pitchFamily="50" charset="-128"/>
                  <a:ea typeface="游ゴシック" panose="020B0400000000000000" pitchFamily="50" charset="-128"/>
                  <a:cs typeface="Times New Roman" panose="02020603050405020304" pitchFamily="18" charset="0"/>
                </a:rPr>
                <a:t>物件を登録</a:t>
              </a:r>
              <a:endParaRPr lang="ja-JP" altLang="en-US" sz="1200" b="1">
                <a:latin typeface="游ゴシック" panose="020B0400000000000000" pitchFamily="50" charset="-128"/>
                <a:ea typeface="游ゴシック" panose="020B0400000000000000" pitchFamily="50" charset="-128"/>
              </a:endParaRPr>
            </a:p>
          </p:txBody>
        </p:sp>
        <p:pic>
          <p:nvPicPr>
            <p:cNvPr id="8" name="図 7" descr="ダイアグラム, 設計図&#10;&#10;AI 生成コンテンツは誤りを含む可能性があります。">
              <a:extLst>
                <a:ext uri="{FF2B5EF4-FFF2-40B4-BE49-F238E27FC236}">
                  <a16:creationId xmlns:a16="http://schemas.microsoft.com/office/drawing/2014/main" id="{B8E70C66-6C96-1F40-78BF-41748B1D693D}"/>
                </a:ext>
              </a:extLst>
            </p:cNvPr>
            <p:cNvPicPr>
              <a:picLocks noChangeAspect="1"/>
            </p:cNvPicPr>
            <p:nvPr/>
          </p:nvPicPr>
          <p:blipFill>
            <a:blip r:embed="rId5"/>
            <a:stretch>
              <a:fillRect/>
            </a:stretch>
          </p:blipFill>
          <p:spPr>
            <a:xfrm>
              <a:off x="897255" y="2363856"/>
              <a:ext cx="1990555" cy="1327037"/>
            </a:xfrm>
            <a:prstGeom prst="rect">
              <a:avLst/>
            </a:prstGeom>
          </p:spPr>
        </p:pic>
      </p:grpSp>
      <p:grpSp>
        <p:nvGrpSpPr>
          <p:cNvPr id="18" name="グループ化 17">
            <a:extLst>
              <a:ext uri="{FF2B5EF4-FFF2-40B4-BE49-F238E27FC236}">
                <a16:creationId xmlns:a16="http://schemas.microsoft.com/office/drawing/2014/main" id="{1A8F5B64-D7BA-9AC5-6307-31CE2568A70A}"/>
              </a:ext>
            </a:extLst>
          </p:cNvPr>
          <p:cNvGrpSpPr/>
          <p:nvPr/>
        </p:nvGrpSpPr>
        <p:grpSpPr>
          <a:xfrm>
            <a:off x="3497538" y="2461552"/>
            <a:ext cx="2050365" cy="1903143"/>
            <a:chOff x="3245241" y="2363856"/>
            <a:chExt cx="2050365" cy="1903143"/>
          </a:xfrm>
        </p:grpSpPr>
        <p:sp>
          <p:nvSpPr>
            <p:cNvPr id="15" name="テキスト ボックス 14">
              <a:extLst>
                <a:ext uri="{FF2B5EF4-FFF2-40B4-BE49-F238E27FC236}">
                  <a16:creationId xmlns:a16="http://schemas.microsoft.com/office/drawing/2014/main" id="{B1B4161F-CAE5-845F-623F-5221C6CE6196}"/>
                </a:ext>
              </a:extLst>
            </p:cNvPr>
            <p:cNvSpPr txBox="1"/>
            <p:nvPr/>
          </p:nvSpPr>
          <p:spPr>
            <a:xfrm>
              <a:off x="3245241" y="3805334"/>
              <a:ext cx="2050365"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内見希望の顧客「鈴木様」からの問い合わせを記録</a:t>
              </a:r>
              <a:endParaRPr lang="ja-JP" altLang="en-US" sz="1200" b="1">
                <a:latin typeface="游ゴシック" panose="020B0400000000000000" pitchFamily="50" charset="-128"/>
                <a:ea typeface="游ゴシック" panose="020B0400000000000000" pitchFamily="50" charset="-128"/>
              </a:endParaRPr>
            </a:p>
          </p:txBody>
        </p:sp>
        <p:pic>
          <p:nvPicPr>
            <p:cNvPr id="13" name="図 12" descr="結婚式でキスする男女&#10;&#10;AI 生成コンテンツは誤りを含む可能性があります。">
              <a:extLst>
                <a:ext uri="{FF2B5EF4-FFF2-40B4-BE49-F238E27FC236}">
                  <a16:creationId xmlns:a16="http://schemas.microsoft.com/office/drawing/2014/main" id="{DB4D1F2F-CD4C-EE83-78AC-08CF46E76DF5}"/>
                </a:ext>
              </a:extLst>
            </p:cNvPr>
            <p:cNvPicPr>
              <a:picLocks noChangeAspect="1"/>
            </p:cNvPicPr>
            <p:nvPr/>
          </p:nvPicPr>
          <p:blipFill>
            <a:blip r:embed="rId6"/>
            <a:stretch>
              <a:fillRect/>
            </a:stretch>
          </p:blipFill>
          <p:spPr>
            <a:xfrm>
              <a:off x="3245241" y="2363856"/>
              <a:ext cx="1990556" cy="1327037"/>
            </a:xfrm>
            <a:prstGeom prst="rect">
              <a:avLst/>
            </a:prstGeom>
          </p:spPr>
        </p:pic>
      </p:grpSp>
      <p:grpSp>
        <p:nvGrpSpPr>
          <p:cNvPr id="17" name="グループ化 16">
            <a:extLst>
              <a:ext uri="{FF2B5EF4-FFF2-40B4-BE49-F238E27FC236}">
                <a16:creationId xmlns:a16="http://schemas.microsoft.com/office/drawing/2014/main" id="{60B3E21D-F5EA-0872-4464-7179B7C31156}"/>
              </a:ext>
            </a:extLst>
          </p:cNvPr>
          <p:cNvGrpSpPr/>
          <p:nvPr/>
        </p:nvGrpSpPr>
        <p:grpSpPr>
          <a:xfrm>
            <a:off x="5874098" y="2435568"/>
            <a:ext cx="2029532" cy="1933980"/>
            <a:chOff x="5621801" y="2337872"/>
            <a:chExt cx="2029532" cy="1933980"/>
          </a:xfrm>
        </p:grpSpPr>
        <p:sp>
          <p:nvSpPr>
            <p:cNvPr id="19" name="テキスト ボックス 18">
              <a:extLst>
                <a:ext uri="{FF2B5EF4-FFF2-40B4-BE49-F238E27FC236}">
                  <a16:creationId xmlns:a16="http://schemas.microsoft.com/office/drawing/2014/main" id="{CEB865EE-AD2B-CAD9-EA84-74CFB4FC4982}"/>
                </a:ext>
              </a:extLst>
            </p:cNvPr>
            <p:cNvSpPr txBox="1"/>
            <p:nvPr/>
          </p:nvSpPr>
          <p:spPr>
            <a:xfrm>
              <a:off x="5621801" y="3810187"/>
              <a:ext cx="1964282"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成約に至ったとして契約書を作成・保管</a:t>
              </a:r>
              <a:endParaRPr lang="ja-JP" altLang="en-US" sz="1200" b="1">
                <a:latin typeface="游ゴシック" panose="020B0400000000000000" pitchFamily="50" charset="-128"/>
                <a:ea typeface="游ゴシック" panose="020B0400000000000000" pitchFamily="50" charset="-128"/>
              </a:endParaRPr>
            </a:p>
          </p:txBody>
        </p:sp>
        <p:pic>
          <p:nvPicPr>
            <p:cNvPr id="16" name="図 15" descr="ダイアグラム&#10;&#10;AI 生成コンテンツは誤りを含む可能性があります。">
              <a:extLst>
                <a:ext uri="{FF2B5EF4-FFF2-40B4-BE49-F238E27FC236}">
                  <a16:creationId xmlns:a16="http://schemas.microsoft.com/office/drawing/2014/main" id="{0006B0C4-9618-01DA-CAA0-49002E43FF8C}"/>
                </a:ext>
              </a:extLst>
            </p:cNvPr>
            <p:cNvPicPr>
              <a:picLocks noChangeAspect="1"/>
            </p:cNvPicPr>
            <p:nvPr/>
          </p:nvPicPr>
          <p:blipFill>
            <a:blip r:embed="rId7"/>
            <a:stretch>
              <a:fillRect/>
            </a:stretch>
          </p:blipFill>
          <p:spPr>
            <a:xfrm>
              <a:off x="5621801" y="2337872"/>
              <a:ext cx="2029532" cy="1353021"/>
            </a:xfrm>
            <a:prstGeom prst="rect">
              <a:avLst/>
            </a:prstGeom>
          </p:spPr>
        </p:pic>
      </p:grpSp>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a:xfrm>
            <a:off x="1422849" y="716737"/>
            <a:ext cx="6272180" cy="581826"/>
          </a:xfrm>
        </p:spPr>
        <p:txBody>
          <a:bodyPr/>
          <a:lstStyle/>
          <a:p>
            <a:r>
              <a:rPr lang="en-US" altLang="ja-JP" sz="1800" b="1">
                <a:latin typeface="游ゴシック" panose="020B0400000000000000" pitchFamily="50" charset="-128"/>
                <a:ea typeface="游ゴシック" panose="020B0400000000000000" pitchFamily="50" charset="-128"/>
              </a:rPr>
              <a:t>kintone</a:t>
            </a:r>
            <a:r>
              <a:rPr lang="ja-JP" altLang="ja-JP" sz="1800" b="1">
                <a:latin typeface="游ゴシック" panose="020B0400000000000000" pitchFamily="50" charset="-128"/>
                <a:ea typeface="游ゴシック" panose="020B0400000000000000" pitchFamily="50" charset="-128"/>
              </a:rPr>
              <a:t>ポータル画面</a:t>
            </a:r>
            <a:endParaRPr kumimoji="1" lang="ja-JP" altLang="en-US" sz="1800" b="1">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0F421A0B-00FD-2863-497E-7F0B46F7D2FF}"/>
              </a:ext>
            </a:extLst>
          </p:cNvPr>
          <p:cNvGrpSpPr/>
          <p:nvPr/>
        </p:nvGrpSpPr>
        <p:grpSpPr>
          <a:xfrm>
            <a:off x="1354014" y="1335912"/>
            <a:ext cx="6249573" cy="3369731"/>
            <a:chOff x="1354015" y="1335912"/>
            <a:chExt cx="6066770" cy="3271257"/>
          </a:xfrm>
        </p:grpSpPr>
        <p:pic>
          <p:nvPicPr>
            <p:cNvPr id="7" name="図 6">
              <a:extLst>
                <a:ext uri="{FF2B5EF4-FFF2-40B4-BE49-F238E27FC236}">
                  <a16:creationId xmlns:a16="http://schemas.microsoft.com/office/drawing/2014/main" id="{602DA4AB-46B4-7C52-485B-D6DD1D807600}"/>
                </a:ext>
              </a:extLst>
            </p:cNvPr>
            <p:cNvPicPr>
              <a:picLocks noChangeAspect="1"/>
            </p:cNvPicPr>
            <p:nvPr/>
          </p:nvPicPr>
          <p:blipFill>
            <a:blip r:embed="rId5"/>
            <a:stretch>
              <a:fillRect/>
            </a:stretch>
          </p:blipFill>
          <p:spPr>
            <a:xfrm>
              <a:off x="1420837" y="1577672"/>
              <a:ext cx="5999948" cy="3029497"/>
            </a:xfrm>
            <a:prstGeom prst="rect">
              <a:avLst/>
            </a:prstGeom>
          </p:spPr>
          <p:style>
            <a:lnRef idx="2">
              <a:schemeClr val="dk1"/>
            </a:lnRef>
            <a:fillRef idx="1">
              <a:schemeClr val="lt1"/>
            </a:fillRef>
            <a:effectRef idx="0">
              <a:schemeClr val="dk1"/>
            </a:effectRef>
            <a:fontRef idx="minor">
              <a:schemeClr val="dk1"/>
            </a:fontRef>
          </p:style>
        </p:pic>
        <p:sp>
          <p:nvSpPr>
            <p:cNvPr id="9" name="テキスト ボックス 8">
              <a:extLst>
                <a:ext uri="{FF2B5EF4-FFF2-40B4-BE49-F238E27FC236}">
                  <a16:creationId xmlns:a16="http://schemas.microsoft.com/office/drawing/2014/main" id="{D8B10F8A-DF29-5550-20B8-970404FE6B3D}"/>
                </a:ext>
              </a:extLst>
            </p:cNvPr>
            <p:cNvSpPr txBox="1"/>
            <p:nvPr/>
          </p:nvSpPr>
          <p:spPr>
            <a:xfrm>
              <a:off x="1354015" y="1335912"/>
              <a:ext cx="2620108" cy="276999"/>
            </a:xfrm>
            <a:prstGeom prst="rect">
              <a:avLst/>
            </a:prstGeom>
            <a:noFill/>
          </p:spPr>
          <p:txBody>
            <a:bodyPr wrap="square">
              <a:spAutoFit/>
            </a:bodyPr>
            <a:lstStyle/>
            <a:p>
              <a:r>
                <a:rPr lang="en-US"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kintone</a:t>
              </a:r>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にログインした最初の画面</a:t>
              </a:r>
              <a:endParaRPr lang="ja-JP" altLang="en-US" sz="1200" b="1">
                <a:latin typeface="游ゴシック" panose="020B0400000000000000" pitchFamily="50" charset="-128"/>
                <a:ea typeface="游ゴシック" panose="020B0400000000000000" pitchFamily="50" charset="-128"/>
              </a:endParaRPr>
            </a:p>
          </p:txBody>
        </p:sp>
      </p:grpSp>
      <p:grpSp>
        <p:nvGrpSpPr>
          <p:cNvPr id="16" name="グループ化 15">
            <a:extLst>
              <a:ext uri="{FF2B5EF4-FFF2-40B4-BE49-F238E27FC236}">
                <a16:creationId xmlns:a16="http://schemas.microsoft.com/office/drawing/2014/main" id="{1030418D-6F3F-70D4-6276-EF9DE9A8F11C}"/>
              </a:ext>
            </a:extLst>
          </p:cNvPr>
          <p:cNvGrpSpPr/>
          <p:nvPr/>
        </p:nvGrpSpPr>
        <p:grpSpPr>
          <a:xfrm>
            <a:off x="5212080" y="1910526"/>
            <a:ext cx="1730326" cy="973350"/>
            <a:chOff x="5212080" y="1910526"/>
            <a:chExt cx="1730326" cy="973350"/>
          </a:xfrm>
        </p:grpSpPr>
        <p:sp>
          <p:nvSpPr>
            <p:cNvPr id="14" name="正方形/長方形 13">
              <a:extLst>
                <a:ext uri="{FF2B5EF4-FFF2-40B4-BE49-F238E27FC236}">
                  <a16:creationId xmlns:a16="http://schemas.microsoft.com/office/drawing/2014/main" id="{F525735F-DAF6-CB8C-17C5-C4689A83E508}"/>
                </a:ext>
              </a:extLst>
            </p:cNvPr>
            <p:cNvSpPr/>
            <p:nvPr/>
          </p:nvSpPr>
          <p:spPr>
            <a:xfrm>
              <a:off x="5212080" y="2187525"/>
              <a:ext cx="1730326" cy="69635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9B2718D-3F20-D0AB-3A55-CED3CF0DC805}"/>
                </a:ext>
              </a:extLst>
            </p:cNvPr>
            <p:cNvSpPr txBox="1"/>
            <p:nvPr/>
          </p:nvSpPr>
          <p:spPr>
            <a:xfrm>
              <a:off x="5739167" y="1910526"/>
              <a:ext cx="954107"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アプリ一覧</a:t>
              </a:r>
            </a:p>
          </p:txBody>
        </p:sp>
      </p:grpSp>
      <p:pic>
        <p:nvPicPr>
          <p:cNvPr id="13" name="図 12">
            <a:extLst>
              <a:ext uri="{FF2B5EF4-FFF2-40B4-BE49-F238E27FC236}">
                <a16:creationId xmlns:a16="http://schemas.microsoft.com/office/drawing/2014/main" id="{50784912-1252-97F4-DD3D-3A49F449B454}"/>
              </a:ext>
            </a:extLst>
          </p:cNvPr>
          <p:cNvPicPr>
            <a:picLocks noChangeAspect="1"/>
          </p:cNvPicPr>
          <p:nvPr/>
        </p:nvPicPr>
        <p:blipFill>
          <a:blip r:embed="rId6"/>
          <a:stretch>
            <a:fillRect/>
          </a:stretch>
        </p:blipFill>
        <p:spPr>
          <a:xfrm>
            <a:off x="3958578" y="1870287"/>
            <a:ext cx="3153215" cy="2238687"/>
          </a:xfrm>
          <a:prstGeom prst="rect">
            <a:avLst/>
          </a:prstGeom>
        </p:spPr>
        <p:style>
          <a:lnRef idx="2">
            <a:schemeClr val="dk1"/>
          </a:lnRef>
          <a:fillRef idx="1">
            <a:schemeClr val="lt1"/>
          </a:fillRef>
          <a:effectRef idx="0">
            <a:schemeClr val="dk1"/>
          </a:effectRef>
          <a:fontRef idx="minor">
            <a:schemeClr val="dk1"/>
          </a:fontRef>
        </p:style>
      </p:pic>
      <p:grpSp>
        <p:nvGrpSpPr>
          <p:cNvPr id="20" name="グループ化 19">
            <a:extLst>
              <a:ext uri="{FF2B5EF4-FFF2-40B4-BE49-F238E27FC236}">
                <a16:creationId xmlns:a16="http://schemas.microsoft.com/office/drawing/2014/main" id="{97453EEB-3BFA-F7F9-5170-650A6E015576}"/>
              </a:ext>
            </a:extLst>
          </p:cNvPr>
          <p:cNvGrpSpPr/>
          <p:nvPr/>
        </p:nvGrpSpPr>
        <p:grpSpPr>
          <a:xfrm>
            <a:off x="4114800" y="3201114"/>
            <a:ext cx="4403733" cy="461665"/>
            <a:chOff x="4114800" y="3201114"/>
            <a:chExt cx="4403733" cy="461665"/>
          </a:xfrm>
        </p:grpSpPr>
        <p:sp>
          <p:nvSpPr>
            <p:cNvPr id="17" name="正方形/長方形 16">
              <a:extLst>
                <a:ext uri="{FF2B5EF4-FFF2-40B4-BE49-F238E27FC236}">
                  <a16:creationId xmlns:a16="http://schemas.microsoft.com/office/drawing/2014/main" id="{1F42B026-9355-212F-A908-ABF00A1173DD}"/>
                </a:ext>
              </a:extLst>
            </p:cNvPr>
            <p:cNvSpPr/>
            <p:nvPr/>
          </p:nvSpPr>
          <p:spPr>
            <a:xfrm>
              <a:off x="4114800" y="3256671"/>
              <a:ext cx="2771335" cy="38686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A11BF29-6839-3D1C-82BC-9F1F87438722}"/>
                </a:ext>
              </a:extLst>
            </p:cNvPr>
            <p:cNvSpPr txBox="1"/>
            <p:nvPr/>
          </p:nvSpPr>
          <p:spPr>
            <a:xfrm>
              <a:off x="6942406" y="3201114"/>
              <a:ext cx="1576127" cy="461665"/>
            </a:xfrm>
            <a:prstGeom prst="rect">
              <a:avLst/>
            </a:prstGeom>
            <a:solidFill>
              <a:schemeClr val="bg1"/>
            </a:solidFill>
          </p:spPr>
          <p:txBody>
            <a:bodyPr wrap="square">
              <a:spAutoFit/>
            </a:bodyPr>
            <a:lstStyle/>
            <a:p>
              <a:r>
                <a:rPr lang="ja-JP" altLang="ja-JP" sz="1200" b="1">
                  <a:solidFill>
                    <a:srgbClr val="FF0000"/>
                  </a:solidFill>
                  <a:latin typeface="游ゴシック" panose="020B0400000000000000" pitchFamily="50" charset="-128"/>
                  <a:ea typeface="游ゴシック" panose="020B0400000000000000" pitchFamily="50" charset="-128"/>
                </a:rPr>
                <a:t>『物件管理アプリ』</a:t>
              </a:r>
              <a:endParaRPr lang="en-US" altLang="ja-JP" sz="1200" b="1">
                <a:solidFill>
                  <a:srgbClr val="FF0000"/>
                </a:solidFill>
                <a:latin typeface="游ゴシック" panose="020B0400000000000000" pitchFamily="50" charset="-128"/>
                <a:ea typeface="游ゴシック" panose="020B0400000000000000" pitchFamily="50" charset="-128"/>
              </a:endParaRPr>
            </a:p>
            <a:p>
              <a:r>
                <a:rPr lang="ja-JP" altLang="ja-JP" sz="1200" b="1">
                  <a:solidFill>
                    <a:srgbClr val="FF0000"/>
                  </a:solidFill>
                  <a:latin typeface="游ゴシック" panose="020B0400000000000000" pitchFamily="50" charset="-128"/>
                  <a:ea typeface="游ゴシック" panose="020B0400000000000000" pitchFamily="50" charset="-128"/>
                </a:rPr>
                <a:t>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1406990" y="715963"/>
            <a:ext cx="6253977" cy="582612"/>
          </a:xfrm>
        </p:spPr>
        <p:txBody>
          <a:bodyPr/>
          <a:lstStyle/>
          <a:p>
            <a:r>
              <a:rPr lang="ja-JP" altLang="ja-JP" sz="1800" b="1">
                <a:latin typeface="游ゴシック" panose="020B0400000000000000" pitchFamily="50" charset="-128"/>
                <a:ea typeface="游ゴシック" panose="020B0400000000000000" pitchFamily="50" charset="-128"/>
              </a:rPr>
              <a:t>新規物件の登録と自動採番</a:t>
            </a:r>
            <a:endParaRPr kumimoji="1" lang="ja-JP" altLang="en-US" sz="1800" b="1">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2117ED3D-325C-5D68-4D17-9E961445B9F2}"/>
              </a:ext>
            </a:extLst>
          </p:cNvPr>
          <p:cNvGrpSpPr/>
          <p:nvPr/>
        </p:nvGrpSpPr>
        <p:grpSpPr>
          <a:xfrm>
            <a:off x="1354015" y="1408128"/>
            <a:ext cx="5668311" cy="3283447"/>
            <a:chOff x="1354015" y="1408128"/>
            <a:chExt cx="5668311" cy="3283447"/>
          </a:xfrm>
        </p:grpSpPr>
        <p:pic>
          <p:nvPicPr>
            <p:cNvPr id="14" name="図 13">
              <a:extLst>
                <a:ext uri="{FF2B5EF4-FFF2-40B4-BE49-F238E27FC236}">
                  <a16:creationId xmlns:a16="http://schemas.microsoft.com/office/drawing/2014/main" id="{087EE5EA-8120-E9A7-1C8D-E066B620C6E7}"/>
                </a:ext>
              </a:extLst>
            </p:cNvPr>
            <p:cNvPicPr>
              <a:picLocks noChangeAspect="1"/>
            </p:cNvPicPr>
            <p:nvPr/>
          </p:nvPicPr>
          <p:blipFill>
            <a:blip r:embed="rId5"/>
            <a:stretch>
              <a:fillRect/>
            </a:stretch>
          </p:blipFill>
          <p:spPr>
            <a:xfrm>
              <a:off x="1406989" y="1722846"/>
              <a:ext cx="5615337" cy="2968729"/>
            </a:xfrm>
            <a:prstGeom prst="rect">
              <a:avLst/>
            </a:prstGeom>
          </p:spPr>
        </p:pic>
        <p:sp>
          <p:nvSpPr>
            <p:cNvPr id="18" name="テキスト ボックス 17">
              <a:extLst>
                <a:ext uri="{FF2B5EF4-FFF2-40B4-BE49-F238E27FC236}">
                  <a16:creationId xmlns:a16="http://schemas.microsoft.com/office/drawing/2014/main" id="{DB07AB3F-BB64-E574-8EB9-B276727E9F69}"/>
                </a:ext>
              </a:extLst>
            </p:cNvPr>
            <p:cNvSpPr txBox="1"/>
            <p:nvPr/>
          </p:nvSpPr>
          <p:spPr>
            <a:xfrm>
              <a:off x="1354015" y="1408128"/>
              <a:ext cx="2047287"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物件管理アプリの一覧画面</a:t>
              </a:r>
              <a:endParaRPr lang="ja-JP" altLang="en-US" sz="1200" b="1">
                <a:latin typeface="游ゴシック" panose="020B0400000000000000" pitchFamily="50" charset="-128"/>
                <a:ea typeface="游ゴシック" panose="020B0400000000000000" pitchFamily="50" charset="-128"/>
              </a:endParaRPr>
            </a:p>
          </p:txBody>
        </p:sp>
      </p:grpSp>
      <p:grpSp>
        <p:nvGrpSpPr>
          <p:cNvPr id="27" name="グループ化 26">
            <a:extLst>
              <a:ext uri="{FF2B5EF4-FFF2-40B4-BE49-F238E27FC236}">
                <a16:creationId xmlns:a16="http://schemas.microsoft.com/office/drawing/2014/main" id="{1D2BADC8-7696-DAEE-B09F-B6D854FF5674}"/>
              </a:ext>
            </a:extLst>
          </p:cNvPr>
          <p:cNvGrpSpPr/>
          <p:nvPr/>
        </p:nvGrpSpPr>
        <p:grpSpPr>
          <a:xfrm>
            <a:off x="5238456" y="2294751"/>
            <a:ext cx="1923757" cy="617261"/>
            <a:chOff x="5238456" y="2294751"/>
            <a:chExt cx="1923757" cy="617261"/>
          </a:xfrm>
        </p:grpSpPr>
        <p:sp>
          <p:nvSpPr>
            <p:cNvPr id="23" name="正方形/長方形 22">
              <a:extLst>
                <a:ext uri="{FF2B5EF4-FFF2-40B4-BE49-F238E27FC236}">
                  <a16:creationId xmlns:a16="http://schemas.microsoft.com/office/drawing/2014/main" id="{CC01F26D-7FFB-230C-E385-4AA7F20B0B59}"/>
                </a:ext>
              </a:extLst>
            </p:cNvPr>
            <p:cNvSpPr/>
            <p:nvPr/>
          </p:nvSpPr>
          <p:spPr>
            <a:xfrm>
              <a:off x="5999871" y="2571750"/>
              <a:ext cx="400929" cy="34026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0F446F3E-0C91-477A-83B4-C25016028A99}"/>
                </a:ext>
              </a:extLst>
            </p:cNvPr>
            <p:cNvSpPr txBox="1"/>
            <p:nvPr/>
          </p:nvSpPr>
          <p:spPr>
            <a:xfrm>
              <a:off x="5238456" y="2294751"/>
              <a:ext cx="1923757"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a:t>
              </a:r>
              <a:r>
                <a:rPr lang="ja-JP" altLang="en-US"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34" name="グループ化 33">
            <a:extLst>
              <a:ext uri="{FF2B5EF4-FFF2-40B4-BE49-F238E27FC236}">
                <a16:creationId xmlns:a16="http://schemas.microsoft.com/office/drawing/2014/main" id="{C82332EC-2B8A-3AC0-EB9A-AF8E075F113A}"/>
              </a:ext>
            </a:extLst>
          </p:cNvPr>
          <p:cNvGrpSpPr/>
          <p:nvPr/>
        </p:nvGrpSpPr>
        <p:grpSpPr>
          <a:xfrm>
            <a:off x="2604251" y="1510851"/>
            <a:ext cx="5056716" cy="3462079"/>
            <a:chOff x="2604251" y="1517138"/>
            <a:chExt cx="5132760" cy="3561938"/>
          </a:xfrm>
        </p:grpSpPr>
        <p:pic>
          <p:nvPicPr>
            <p:cNvPr id="33" name="図 32">
              <a:extLst>
                <a:ext uri="{FF2B5EF4-FFF2-40B4-BE49-F238E27FC236}">
                  <a16:creationId xmlns:a16="http://schemas.microsoft.com/office/drawing/2014/main" id="{F49E55E4-D1E3-9ECC-ACDD-6079586883B6}"/>
                </a:ext>
              </a:extLst>
            </p:cNvPr>
            <p:cNvPicPr>
              <a:picLocks noChangeAspect="1"/>
            </p:cNvPicPr>
            <p:nvPr/>
          </p:nvPicPr>
          <p:blipFill>
            <a:blip r:embed="rId6"/>
            <a:stretch>
              <a:fillRect/>
            </a:stretch>
          </p:blipFill>
          <p:spPr>
            <a:xfrm>
              <a:off x="2604251" y="1522962"/>
              <a:ext cx="5132760" cy="3556114"/>
            </a:xfrm>
            <a:prstGeom prst="rect">
              <a:avLst/>
            </a:prstGeom>
          </p:spPr>
          <p:style>
            <a:lnRef idx="2">
              <a:schemeClr val="dk1"/>
            </a:lnRef>
            <a:fillRef idx="1">
              <a:schemeClr val="lt1"/>
            </a:fillRef>
            <a:effectRef idx="0">
              <a:schemeClr val="dk1"/>
            </a:effectRef>
            <a:fontRef idx="minor">
              <a:schemeClr val="dk1"/>
            </a:fontRef>
          </p:style>
        </p:pic>
        <p:sp>
          <p:nvSpPr>
            <p:cNvPr id="31" name="テキスト ボックス 30">
              <a:extLst>
                <a:ext uri="{FF2B5EF4-FFF2-40B4-BE49-F238E27FC236}">
                  <a16:creationId xmlns:a16="http://schemas.microsoft.com/office/drawing/2014/main" id="{BE1838E0-A51E-E9D8-7149-CCB201944242}"/>
                </a:ext>
              </a:extLst>
            </p:cNvPr>
            <p:cNvSpPr txBox="1"/>
            <p:nvPr/>
          </p:nvSpPr>
          <p:spPr>
            <a:xfrm>
              <a:off x="3984897" y="1517138"/>
              <a:ext cx="2371467" cy="28498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登録画面（物件情報入力画面）</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pic>
        <p:nvPicPr>
          <p:cNvPr id="38" name="図 37">
            <a:extLst>
              <a:ext uri="{FF2B5EF4-FFF2-40B4-BE49-F238E27FC236}">
                <a16:creationId xmlns:a16="http://schemas.microsoft.com/office/drawing/2014/main" id="{5D05E29B-E1F8-7C29-CDBD-506831F9C90C}"/>
              </a:ext>
            </a:extLst>
          </p:cNvPr>
          <p:cNvPicPr>
            <a:picLocks noChangeAspect="1"/>
          </p:cNvPicPr>
          <p:nvPr/>
        </p:nvPicPr>
        <p:blipFill>
          <a:blip r:embed="rId7"/>
          <a:stretch>
            <a:fillRect/>
          </a:stretch>
        </p:blipFill>
        <p:spPr>
          <a:xfrm>
            <a:off x="2495969" y="1320109"/>
            <a:ext cx="5585780" cy="3735996"/>
          </a:xfrm>
          <a:prstGeom prst="rect">
            <a:avLst/>
          </a:prstGeom>
        </p:spPr>
        <p:style>
          <a:lnRef idx="2">
            <a:schemeClr val="dk1"/>
          </a:lnRef>
          <a:fillRef idx="1">
            <a:schemeClr val="lt1"/>
          </a:fillRef>
          <a:effectRef idx="0">
            <a:schemeClr val="dk1"/>
          </a:effectRef>
          <a:fontRef idx="minor">
            <a:schemeClr val="dk1"/>
          </a:fontRef>
        </p:style>
      </p:pic>
      <p:grpSp>
        <p:nvGrpSpPr>
          <p:cNvPr id="42" name="グループ化 41">
            <a:extLst>
              <a:ext uri="{FF2B5EF4-FFF2-40B4-BE49-F238E27FC236}">
                <a16:creationId xmlns:a16="http://schemas.microsoft.com/office/drawing/2014/main" id="{B187B9D9-C019-41A3-0A0E-13749717B3B2}"/>
              </a:ext>
            </a:extLst>
          </p:cNvPr>
          <p:cNvGrpSpPr/>
          <p:nvPr/>
        </p:nvGrpSpPr>
        <p:grpSpPr>
          <a:xfrm>
            <a:off x="2553286" y="2482948"/>
            <a:ext cx="4820179" cy="2489982"/>
            <a:chOff x="2553286" y="2482948"/>
            <a:chExt cx="4820179" cy="2489982"/>
          </a:xfrm>
        </p:grpSpPr>
        <p:sp>
          <p:nvSpPr>
            <p:cNvPr id="40" name="テキスト ボックス 39">
              <a:extLst>
                <a:ext uri="{FF2B5EF4-FFF2-40B4-BE49-F238E27FC236}">
                  <a16:creationId xmlns:a16="http://schemas.microsoft.com/office/drawing/2014/main" id="{0FC12CFB-1788-39DC-C07B-8E4B6C3DD266}"/>
                </a:ext>
              </a:extLst>
            </p:cNvPr>
            <p:cNvSpPr txBox="1"/>
            <p:nvPr/>
          </p:nvSpPr>
          <p:spPr>
            <a:xfrm>
              <a:off x="3771307" y="3402220"/>
              <a:ext cx="3035104"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物件名や所在地、賃料といった基本情報、そして写真などを登録</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41" name="正方形/長方形 40">
              <a:extLst>
                <a:ext uri="{FF2B5EF4-FFF2-40B4-BE49-F238E27FC236}">
                  <a16:creationId xmlns:a16="http://schemas.microsoft.com/office/drawing/2014/main" id="{B8DC1748-76AB-BEF0-2D05-117D9C1FBAB9}"/>
                </a:ext>
              </a:extLst>
            </p:cNvPr>
            <p:cNvSpPr/>
            <p:nvPr/>
          </p:nvSpPr>
          <p:spPr>
            <a:xfrm>
              <a:off x="2553286" y="2482948"/>
              <a:ext cx="4820179" cy="248998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B2099A60-D06D-0863-960D-49E27882CE9C}"/>
              </a:ext>
            </a:extLst>
          </p:cNvPr>
          <p:cNvGrpSpPr/>
          <p:nvPr/>
        </p:nvGrpSpPr>
        <p:grpSpPr>
          <a:xfrm>
            <a:off x="3204000" y="2124000"/>
            <a:ext cx="2795871" cy="290391"/>
            <a:chOff x="3204000" y="2124000"/>
            <a:chExt cx="2795871" cy="290391"/>
          </a:xfrm>
        </p:grpSpPr>
        <p:sp>
          <p:nvSpPr>
            <p:cNvPr id="44" name="テキスト ボックス 43">
              <a:extLst>
                <a:ext uri="{FF2B5EF4-FFF2-40B4-BE49-F238E27FC236}">
                  <a16:creationId xmlns:a16="http://schemas.microsoft.com/office/drawing/2014/main" id="{DC6DC092-8C70-9D56-2184-11D01AEE601E}"/>
                </a:ext>
              </a:extLst>
            </p:cNvPr>
            <p:cNvSpPr txBox="1"/>
            <p:nvPr/>
          </p:nvSpPr>
          <p:spPr>
            <a:xfrm>
              <a:off x="3970267" y="2137392"/>
              <a:ext cx="2029604"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『保存』ボタンをクリック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45" name="正方形/長方形 44">
              <a:extLst>
                <a:ext uri="{FF2B5EF4-FFF2-40B4-BE49-F238E27FC236}">
                  <a16:creationId xmlns:a16="http://schemas.microsoft.com/office/drawing/2014/main" id="{4A748378-FBCD-7EED-7E88-F4FAF757AAB6}"/>
                </a:ext>
              </a:extLst>
            </p:cNvPr>
            <p:cNvSpPr/>
            <p:nvPr/>
          </p:nvSpPr>
          <p:spPr>
            <a:xfrm>
              <a:off x="3204000" y="2124000"/>
              <a:ext cx="842400" cy="27577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5BA21BB-4C7B-69F0-3918-8A4D543EAA44}"/>
              </a:ext>
            </a:extLst>
          </p:cNvPr>
          <p:cNvSpPr>
            <a:spLocks noGrp="1"/>
          </p:cNvSpPr>
          <p:nvPr>
            <p:ph type="title"/>
          </p:nvPr>
        </p:nvSpPr>
        <p:spPr>
          <a:xfrm>
            <a:off x="1406990" y="715963"/>
            <a:ext cx="6253977" cy="582612"/>
          </a:xfrm>
        </p:spPr>
        <p:txBody>
          <a:bodyPr/>
          <a:lstStyle/>
          <a:p>
            <a:r>
              <a:rPr lang="ja-JP" altLang="ja-JP" sz="1800" b="1">
                <a:latin typeface="游ゴシック" panose="020B0400000000000000" pitchFamily="50" charset="-128"/>
                <a:ea typeface="游ゴシック" panose="020B0400000000000000" pitchFamily="50" charset="-128"/>
              </a:rPr>
              <a:t>新規物件の登録と自動採番</a:t>
            </a:r>
            <a:endParaRPr kumimoji="1" lang="ja-JP" altLang="en-US" sz="1800" b="1">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0293E0B4-2F59-41D5-7D6A-5578494CB84A}"/>
              </a:ext>
            </a:extLst>
          </p:cNvPr>
          <p:cNvGrpSpPr/>
          <p:nvPr/>
        </p:nvGrpSpPr>
        <p:grpSpPr>
          <a:xfrm>
            <a:off x="1406990" y="1397056"/>
            <a:ext cx="4138417" cy="3361709"/>
            <a:chOff x="1406990" y="1397056"/>
            <a:chExt cx="4138417" cy="3361709"/>
          </a:xfrm>
        </p:grpSpPr>
        <p:pic>
          <p:nvPicPr>
            <p:cNvPr id="9" name="図 8">
              <a:extLst>
                <a:ext uri="{FF2B5EF4-FFF2-40B4-BE49-F238E27FC236}">
                  <a16:creationId xmlns:a16="http://schemas.microsoft.com/office/drawing/2014/main" id="{0FC358FF-BA00-0478-5189-3E9666CA672F}"/>
                </a:ext>
              </a:extLst>
            </p:cNvPr>
            <p:cNvPicPr>
              <a:picLocks noChangeAspect="1"/>
            </p:cNvPicPr>
            <p:nvPr/>
          </p:nvPicPr>
          <p:blipFill>
            <a:blip r:embed="rId5"/>
            <a:stretch>
              <a:fillRect/>
            </a:stretch>
          </p:blipFill>
          <p:spPr>
            <a:xfrm>
              <a:off x="1406990" y="1674055"/>
              <a:ext cx="4138417" cy="3084710"/>
            </a:xfrm>
            <a:prstGeom prst="rect">
              <a:avLst/>
            </a:prstGeom>
          </p:spPr>
        </p:pic>
        <p:sp>
          <p:nvSpPr>
            <p:cNvPr id="11" name="テキスト ボックス 10">
              <a:extLst>
                <a:ext uri="{FF2B5EF4-FFF2-40B4-BE49-F238E27FC236}">
                  <a16:creationId xmlns:a16="http://schemas.microsoft.com/office/drawing/2014/main" id="{B287F10B-D14C-1E52-EE06-DEF09C2B5A20}"/>
                </a:ext>
              </a:extLst>
            </p:cNvPr>
            <p:cNvSpPr txBox="1"/>
            <p:nvPr/>
          </p:nvSpPr>
          <p:spPr>
            <a:xfrm>
              <a:off x="1406990" y="1397056"/>
              <a:ext cx="2423160"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登録画面（物件情報入力画面）</a:t>
              </a:r>
              <a:endParaRPr lang="ja-JP" altLang="en-US" sz="1200" b="1">
                <a:latin typeface="游ゴシック" panose="020B0400000000000000" pitchFamily="50" charset="-128"/>
                <a:ea typeface="游ゴシック" panose="020B0400000000000000" pitchFamily="50" charset="-128"/>
              </a:endParaRPr>
            </a:p>
          </p:txBody>
        </p:sp>
      </p:grpSp>
      <p:sp>
        <p:nvSpPr>
          <p:cNvPr id="17" name="正方形/長方形 16">
            <a:extLst>
              <a:ext uri="{FF2B5EF4-FFF2-40B4-BE49-F238E27FC236}">
                <a16:creationId xmlns:a16="http://schemas.microsoft.com/office/drawing/2014/main" id="{95FB270A-4B5B-DDFF-1822-ADA51C2679DC}"/>
              </a:ext>
            </a:extLst>
          </p:cNvPr>
          <p:cNvSpPr/>
          <p:nvPr/>
        </p:nvSpPr>
        <p:spPr>
          <a:xfrm>
            <a:off x="1357532" y="2799471"/>
            <a:ext cx="1322363" cy="37279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6D374655-B152-C1EC-BA09-62A78C1B08FB}"/>
              </a:ext>
            </a:extLst>
          </p:cNvPr>
          <p:cNvGrpSpPr/>
          <p:nvPr/>
        </p:nvGrpSpPr>
        <p:grpSpPr>
          <a:xfrm>
            <a:off x="2847109" y="2868936"/>
            <a:ext cx="4050017" cy="1046329"/>
            <a:chOff x="2702475" y="2798597"/>
            <a:chExt cx="4050017" cy="1046329"/>
          </a:xfrm>
        </p:grpSpPr>
        <p:grpSp>
          <p:nvGrpSpPr>
            <p:cNvPr id="23" name="グループ化 22">
              <a:extLst>
                <a:ext uri="{FF2B5EF4-FFF2-40B4-BE49-F238E27FC236}">
                  <a16:creationId xmlns:a16="http://schemas.microsoft.com/office/drawing/2014/main" id="{B51A10CD-87AD-AA63-A7E0-A297C2C5046D}"/>
                </a:ext>
              </a:extLst>
            </p:cNvPr>
            <p:cNvGrpSpPr/>
            <p:nvPr/>
          </p:nvGrpSpPr>
          <p:grpSpPr>
            <a:xfrm>
              <a:off x="3682218" y="2798597"/>
              <a:ext cx="3070274" cy="1046329"/>
              <a:chOff x="3900462" y="2249422"/>
              <a:chExt cx="3070274" cy="1046329"/>
            </a:xfrm>
          </p:grpSpPr>
          <p:sp>
            <p:nvSpPr>
              <p:cNvPr id="16" name="テキスト ボックス 15">
                <a:extLst>
                  <a:ext uri="{FF2B5EF4-FFF2-40B4-BE49-F238E27FC236}">
                    <a16:creationId xmlns:a16="http://schemas.microsoft.com/office/drawing/2014/main" id="{C3B2AB51-0CF0-FE4F-39BA-F4DF142F4277}"/>
                  </a:ext>
                </a:extLst>
              </p:cNvPr>
              <p:cNvSpPr txBox="1"/>
              <p:nvPr/>
            </p:nvSpPr>
            <p:spPr>
              <a:xfrm>
                <a:off x="3900462" y="2249422"/>
                <a:ext cx="3070274" cy="276999"/>
              </a:xfrm>
              <a:prstGeom prst="rect">
                <a:avLst/>
              </a:prstGeom>
              <a:noFill/>
            </p:spPr>
            <p:txBody>
              <a:bodyPr wrap="square">
                <a:spAutoFit/>
              </a:bodyPr>
              <a:lstStyle/>
              <a:p>
                <a:r>
                  <a:rPr lang="ja-JP" altLang="ja-JP" sz="1200">
                    <a:solidFill>
                      <a:srgbClr val="FF0000"/>
                    </a:solidFill>
                    <a:latin typeface="游ゴシック" panose="020B0400000000000000" pitchFamily="50" charset="-128"/>
                    <a:ea typeface="游ゴシック" panose="020B0400000000000000" pitchFamily="50" charset="-128"/>
                  </a:rPr>
                  <a:t>『</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物件番号』が自動で割り振られました</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pic>
            <p:nvPicPr>
              <p:cNvPr id="22" name="図 21">
                <a:extLst>
                  <a:ext uri="{FF2B5EF4-FFF2-40B4-BE49-F238E27FC236}">
                    <a16:creationId xmlns:a16="http://schemas.microsoft.com/office/drawing/2014/main" id="{449901CF-730D-D740-E2BA-D554BBA058B4}"/>
                  </a:ext>
                </a:extLst>
              </p:cNvPr>
              <p:cNvPicPr>
                <a:picLocks noChangeAspect="1"/>
              </p:cNvPicPr>
              <p:nvPr/>
            </p:nvPicPr>
            <p:blipFill>
              <a:blip r:embed="rId6"/>
              <a:stretch>
                <a:fillRect/>
              </a:stretch>
            </p:blipFill>
            <p:spPr>
              <a:xfrm>
                <a:off x="4049518" y="2571750"/>
                <a:ext cx="2772162" cy="724001"/>
              </a:xfrm>
              <a:prstGeom prst="rect">
                <a:avLst/>
              </a:prstGeom>
            </p:spPr>
            <p:style>
              <a:lnRef idx="2">
                <a:schemeClr val="dk1"/>
              </a:lnRef>
              <a:fillRef idx="1">
                <a:schemeClr val="lt1"/>
              </a:fillRef>
              <a:effectRef idx="0">
                <a:schemeClr val="dk1"/>
              </a:effectRef>
              <a:fontRef idx="minor">
                <a:schemeClr val="dk1"/>
              </a:fontRef>
            </p:style>
          </p:pic>
        </p:grpSp>
        <p:cxnSp>
          <p:nvCxnSpPr>
            <p:cNvPr id="25" name="直線矢印コネクタ 24">
              <a:extLst>
                <a:ext uri="{FF2B5EF4-FFF2-40B4-BE49-F238E27FC236}">
                  <a16:creationId xmlns:a16="http://schemas.microsoft.com/office/drawing/2014/main" id="{F6428863-198C-7296-8B6C-96E9D7FC77A3}"/>
                </a:ext>
              </a:extLst>
            </p:cNvPr>
            <p:cNvCxnSpPr>
              <a:cxnSpLocks/>
            </p:cNvCxnSpPr>
            <p:nvPr/>
          </p:nvCxnSpPr>
          <p:spPr>
            <a:xfrm>
              <a:off x="2702475" y="3124442"/>
              <a:ext cx="1053599"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a:xfrm>
            <a:off x="1399735" y="716737"/>
            <a:ext cx="6309360" cy="581826"/>
          </a:xfrm>
        </p:spPr>
        <p:txBody>
          <a:bodyPr/>
          <a:lstStyle/>
          <a:p>
            <a:r>
              <a:rPr lang="ja-JP" altLang="ja-JP" sz="1800" b="1">
                <a:latin typeface="游ゴシック" panose="020B0400000000000000" pitchFamily="50" charset="-128"/>
                <a:ea typeface="游ゴシック" panose="020B0400000000000000" pitchFamily="50" charset="-128"/>
              </a:rPr>
              <a:t>顧客からの問い合わせ対応履歴の記録</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7FE28CEA-8B50-4119-F1E6-36AB899D9099}"/>
              </a:ext>
            </a:extLst>
          </p:cNvPr>
          <p:cNvGrpSpPr/>
          <p:nvPr/>
        </p:nvGrpSpPr>
        <p:grpSpPr>
          <a:xfrm>
            <a:off x="1346488" y="1319300"/>
            <a:ext cx="5439149" cy="3481828"/>
            <a:chOff x="1346488" y="1319300"/>
            <a:chExt cx="5439149" cy="3481828"/>
          </a:xfrm>
        </p:grpSpPr>
        <p:pic>
          <p:nvPicPr>
            <p:cNvPr id="7" name="図 6">
              <a:extLst>
                <a:ext uri="{FF2B5EF4-FFF2-40B4-BE49-F238E27FC236}">
                  <a16:creationId xmlns:a16="http://schemas.microsoft.com/office/drawing/2014/main" id="{8F9BFC04-05BC-B74C-C0E0-3151C7E48D51}"/>
                </a:ext>
              </a:extLst>
            </p:cNvPr>
            <p:cNvPicPr>
              <a:picLocks noChangeAspect="1"/>
            </p:cNvPicPr>
            <p:nvPr/>
          </p:nvPicPr>
          <p:blipFill>
            <a:blip r:embed="rId5"/>
            <a:stretch>
              <a:fillRect/>
            </a:stretch>
          </p:blipFill>
          <p:spPr>
            <a:xfrm>
              <a:off x="1346488" y="1617036"/>
              <a:ext cx="5439149" cy="3184092"/>
            </a:xfrm>
            <a:prstGeom prst="rect">
              <a:avLst/>
            </a:prstGeom>
          </p:spPr>
        </p:pic>
        <p:sp>
          <p:nvSpPr>
            <p:cNvPr id="10" name="テキスト ボックス 9">
              <a:extLst>
                <a:ext uri="{FF2B5EF4-FFF2-40B4-BE49-F238E27FC236}">
                  <a16:creationId xmlns:a16="http://schemas.microsoft.com/office/drawing/2014/main" id="{300F8BE0-7ABE-70BA-71CA-3550FE0DCDC5}"/>
                </a:ext>
              </a:extLst>
            </p:cNvPr>
            <p:cNvSpPr txBox="1"/>
            <p:nvPr/>
          </p:nvSpPr>
          <p:spPr>
            <a:xfrm>
              <a:off x="1346488" y="1319300"/>
              <a:ext cx="1747911" cy="276999"/>
            </a:xfrm>
            <a:prstGeom prst="rect">
              <a:avLst/>
            </a:prstGeom>
            <a:noFill/>
          </p:spPr>
          <p:txBody>
            <a:bodyPr wrap="square">
              <a:spAutoFit/>
            </a:bodyPr>
            <a:lstStyle/>
            <a:p>
              <a:r>
                <a:rPr kumimoji="1" lang="ja-JP" altLang="ja-JP" sz="1200" b="1" kern="1200">
                  <a:solidFill>
                    <a:schemeClr val="tx1"/>
                  </a:solidFill>
                  <a:effectLst/>
                  <a:latin typeface="游ゴシック" panose="020B0400000000000000" pitchFamily="50" charset="-128"/>
                  <a:ea typeface="游ゴシック" panose="020B0400000000000000" pitchFamily="50" charset="-128"/>
                </a:rPr>
                <a:t>顧客対応アプリ</a:t>
              </a:r>
              <a:r>
                <a:rPr kumimoji="1" lang="ja-JP" altLang="en-US" sz="1200" b="1" kern="1200">
                  <a:solidFill>
                    <a:schemeClr val="tx1"/>
                  </a:solidFill>
                  <a:effectLst/>
                  <a:latin typeface="游ゴシック" panose="020B0400000000000000" pitchFamily="50" charset="-128"/>
                  <a:ea typeface="游ゴシック" panose="020B0400000000000000" pitchFamily="50" charset="-128"/>
                </a:rPr>
                <a:t>の画面</a:t>
              </a:r>
              <a:endParaRPr lang="ja-JP" altLang="en-US" sz="1200" b="1">
                <a:latin typeface="游ゴシック" panose="020B0400000000000000" pitchFamily="50" charset="-128"/>
                <a:ea typeface="游ゴシック" panose="020B0400000000000000" pitchFamily="50" charset="-128"/>
              </a:endParaRPr>
            </a:p>
          </p:txBody>
        </p:sp>
      </p:grpSp>
      <p:grpSp>
        <p:nvGrpSpPr>
          <p:cNvPr id="16" name="グループ化 15">
            <a:extLst>
              <a:ext uri="{FF2B5EF4-FFF2-40B4-BE49-F238E27FC236}">
                <a16:creationId xmlns:a16="http://schemas.microsoft.com/office/drawing/2014/main" id="{2AC8AF84-74A6-903A-C799-0DC389DE55EC}"/>
              </a:ext>
            </a:extLst>
          </p:cNvPr>
          <p:cNvGrpSpPr/>
          <p:nvPr/>
        </p:nvGrpSpPr>
        <p:grpSpPr>
          <a:xfrm>
            <a:off x="5163589" y="2188068"/>
            <a:ext cx="1867486" cy="557050"/>
            <a:chOff x="5163589" y="2188068"/>
            <a:chExt cx="1867486" cy="557050"/>
          </a:xfrm>
        </p:grpSpPr>
        <p:sp>
          <p:nvSpPr>
            <p:cNvPr id="12" name="正方形/長方形 11">
              <a:extLst>
                <a:ext uri="{FF2B5EF4-FFF2-40B4-BE49-F238E27FC236}">
                  <a16:creationId xmlns:a16="http://schemas.microsoft.com/office/drawing/2014/main" id="{41B64A6B-0AEC-98EB-F35E-403DD50A9015}"/>
                </a:ext>
              </a:extLst>
            </p:cNvPr>
            <p:cNvSpPr/>
            <p:nvPr/>
          </p:nvSpPr>
          <p:spPr>
            <a:xfrm>
              <a:off x="6028006" y="2447778"/>
              <a:ext cx="372794" cy="29734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0DDA8C9-888B-FEA6-9AC8-5D13AA2A867F}"/>
                </a:ext>
              </a:extLst>
            </p:cNvPr>
            <p:cNvSpPr txBox="1"/>
            <p:nvPr/>
          </p:nvSpPr>
          <p:spPr>
            <a:xfrm>
              <a:off x="5163589" y="2188068"/>
              <a:ext cx="1867486"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b="1">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pic>
        <p:nvPicPr>
          <p:cNvPr id="19" name="図 18">
            <a:extLst>
              <a:ext uri="{FF2B5EF4-FFF2-40B4-BE49-F238E27FC236}">
                <a16:creationId xmlns:a16="http://schemas.microsoft.com/office/drawing/2014/main" id="{9339D049-6205-ECD5-3CFC-8B75E59E5859}"/>
              </a:ext>
            </a:extLst>
          </p:cNvPr>
          <p:cNvPicPr>
            <a:picLocks noChangeAspect="1"/>
          </p:cNvPicPr>
          <p:nvPr/>
        </p:nvPicPr>
        <p:blipFill>
          <a:blip r:embed="rId6"/>
          <a:stretch>
            <a:fillRect/>
          </a:stretch>
        </p:blipFill>
        <p:spPr>
          <a:xfrm>
            <a:off x="2253645" y="1346295"/>
            <a:ext cx="5190282" cy="3700695"/>
          </a:xfrm>
          <a:prstGeom prst="rect">
            <a:avLst/>
          </a:prstGeom>
        </p:spPr>
        <p:style>
          <a:lnRef idx="2">
            <a:schemeClr val="dk1"/>
          </a:lnRef>
          <a:fillRef idx="1">
            <a:schemeClr val="lt1"/>
          </a:fillRef>
          <a:effectRef idx="0">
            <a:schemeClr val="dk1"/>
          </a:effectRef>
          <a:fontRef idx="minor">
            <a:schemeClr val="dk1"/>
          </a:fontRef>
        </p:style>
      </p:pic>
      <p:grpSp>
        <p:nvGrpSpPr>
          <p:cNvPr id="35" name="グループ化 34">
            <a:extLst>
              <a:ext uri="{FF2B5EF4-FFF2-40B4-BE49-F238E27FC236}">
                <a16:creationId xmlns:a16="http://schemas.microsoft.com/office/drawing/2014/main" id="{6FFB337F-0830-F9CD-0269-DEDD50392066}"/>
              </a:ext>
            </a:extLst>
          </p:cNvPr>
          <p:cNvGrpSpPr/>
          <p:nvPr/>
        </p:nvGrpSpPr>
        <p:grpSpPr>
          <a:xfrm>
            <a:off x="2913560" y="2465541"/>
            <a:ext cx="5716268" cy="1518371"/>
            <a:chOff x="2913560" y="2465541"/>
            <a:chExt cx="5716268" cy="1518371"/>
          </a:xfrm>
        </p:grpSpPr>
        <p:cxnSp>
          <p:nvCxnSpPr>
            <p:cNvPr id="25" name="直線矢印コネクタ 24">
              <a:extLst>
                <a:ext uri="{FF2B5EF4-FFF2-40B4-BE49-F238E27FC236}">
                  <a16:creationId xmlns:a16="http://schemas.microsoft.com/office/drawing/2014/main" id="{F58C0DDE-784D-F506-7E8B-826A169D4F25}"/>
                </a:ext>
              </a:extLst>
            </p:cNvPr>
            <p:cNvCxnSpPr/>
            <p:nvPr/>
          </p:nvCxnSpPr>
          <p:spPr>
            <a:xfrm>
              <a:off x="3910818" y="3390314"/>
              <a:ext cx="37982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34" name="グループ化 33">
              <a:extLst>
                <a:ext uri="{FF2B5EF4-FFF2-40B4-BE49-F238E27FC236}">
                  <a16:creationId xmlns:a16="http://schemas.microsoft.com/office/drawing/2014/main" id="{1D00815C-4133-6AC2-7A21-44273E0A30E7}"/>
                </a:ext>
              </a:extLst>
            </p:cNvPr>
            <p:cNvGrpSpPr/>
            <p:nvPr/>
          </p:nvGrpSpPr>
          <p:grpSpPr>
            <a:xfrm>
              <a:off x="2913560" y="2465541"/>
              <a:ext cx="5716268" cy="1518371"/>
              <a:chOff x="2913560" y="2465541"/>
              <a:chExt cx="5716268" cy="1518371"/>
            </a:xfrm>
          </p:grpSpPr>
          <p:pic>
            <p:nvPicPr>
              <p:cNvPr id="22" name="図 21">
                <a:extLst>
                  <a:ext uri="{FF2B5EF4-FFF2-40B4-BE49-F238E27FC236}">
                    <a16:creationId xmlns:a16="http://schemas.microsoft.com/office/drawing/2014/main" id="{E5C3C133-D8E7-2202-6825-5A9FC2FCC8F5}"/>
                  </a:ext>
                </a:extLst>
              </p:cNvPr>
              <p:cNvPicPr>
                <a:picLocks noChangeAspect="1"/>
              </p:cNvPicPr>
              <p:nvPr/>
            </p:nvPicPr>
            <p:blipFill>
              <a:blip r:embed="rId7"/>
              <a:stretch>
                <a:fillRect/>
              </a:stretch>
            </p:blipFill>
            <p:spPr>
              <a:xfrm>
                <a:off x="4290646" y="2465541"/>
                <a:ext cx="4339182" cy="1518371"/>
              </a:xfrm>
              <a:prstGeom prst="rect">
                <a:avLst/>
              </a:prstGeom>
            </p:spPr>
            <p:style>
              <a:lnRef idx="2">
                <a:schemeClr val="dk1"/>
              </a:lnRef>
              <a:fillRef idx="1">
                <a:schemeClr val="lt1"/>
              </a:fillRef>
              <a:effectRef idx="0">
                <a:schemeClr val="dk1"/>
              </a:effectRef>
              <a:fontRef idx="minor">
                <a:schemeClr val="dk1"/>
              </a:fontRef>
            </p:style>
          </p:pic>
          <p:sp>
            <p:nvSpPr>
              <p:cNvPr id="23" name="正方形/長方形 22">
                <a:extLst>
                  <a:ext uri="{FF2B5EF4-FFF2-40B4-BE49-F238E27FC236}">
                    <a16:creationId xmlns:a16="http://schemas.microsoft.com/office/drawing/2014/main" id="{87A947ED-B8F2-1967-8632-17F9825A0404}"/>
                  </a:ext>
                </a:extLst>
              </p:cNvPr>
              <p:cNvSpPr/>
              <p:nvPr/>
            </p:nvSpPr>
            <p:spPr>
              <a:xfrm>
                <a:off x="3495822" y="3228535"/>
                <a:ext cx="499403" cy="30949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ED6828D6-B0E7-DBE0-6575-D46573A079D9}"/>
                  </a:ext>
                </a:extLst>
              </p:cNvPr>
              <p:cNvSpPr txBox="1"/>
              <p:nvPr/>
            </p:nvSpPr>
            <p:spPr>
              <a:xfrm>
                <a:off x="2913560" y="2964447"/>
                <a:ext cx="1415772" cy="276999"/>
              </a:xfrm>
              <a:prstGeom prst="rect">
                <a:avLst/>
              </a:prstGeom>
              <a:noFill/>
            </p:spPr>
            <p:txBody>
              <a:bodyPr wrap="none" rtlCol="0">
                <a:spAutoFit/>
              </a:bodyPr>
              <a:lstStyle/>
              <a:p>
                <a:r>
                  <a:rPr lang="ja-JP" altLang="en-US" sz="1200" b="1">
                    <a:solidFill>
                      <a:srgbClr val="FF0000"/>
                    </a:solidFill>
                    <a:latin typeface="游ゴシック" panose="020B0400000000000000" pitchFamily="50" charset="-128"/>
                    <a:ea typeface="游ゴシック" panose="020B0400000000000000" pitchFamily="50" charset="-128"/>
                  </a:rPr>
                  <a:t>物件を表示します</a:t>
                </a:r>
                <a:endParaRPr kumimoji="1" lang="ja-JP" altLang="en-US" sz="1200" b="1">
                  <a:solidFill>
                    <a:srgbClr val="FF0000"/>
                  </a:solidFill>
                  <a:latin typeface="游ゴシック" panose="020B0400000000000000" pitchFamily="50" charset="-128"/>
                  <a:ea typeface="游ゴシック" panose="020B0400000000000000" pitchFamily="50" charset="-128"/>
                </a:endParaRPr>
              </a:p>
            </p:txBody>
          </p:sp>
        </p:grpSp>
      </p:grpSp>
      <p:grpSp>
        <p:nvGrpSpPr>
          <p:cNvPr id="31" name="グループ化 30">
            <a:extLst>
              <a:ext uri="{FF2B5EF4-FFF2-40B4-BE49-F238E27FC236}">
                <a16:creationId xmlns:a16="http://schemas.microsoft.com/office/drawing/2014/main" id="{5F9DA9FD-BE6E-5461-CFC0-9C0DB8CD2BBA}"/>
              </a:ext>
            </a:extLst>
          </p:cNvPr>
          <p:cNvGrpSpPr/>
          <p:nvPr/>
        </p:nvGrpSpPr>
        <p:grpSpPr>
          <a:xfrm>
            <a:off x="4349709" y="2147068"/>
            <a:ext cx="3729387" cy="1236869"/>
            <a:chOff x="4368018" y="2153441"/>
            <a:chExt cx="3729387" cy="1236869"/>
          </a:xfrm>
        </p:grpSpPr>
        <p:sp>
          <p:nvSpPr>
            <p:cNvPr id="30" name="正方形/長方形 29">
              <a:extLst>
                <a:ext uri="{FF2B5EF4-FFF2-40B4-BE49-F238E27FC236}">
                  <a16:creationId xmlns:a16="http://schemas.microsoft.com/office/drawing/2014/main" id="{DD4462AB-8BF0-0217-75B3-2515D53B6C86}"/>
                </a:ext>
              </a:extLst>
            </p:cNvPr>
            <p:cNvSpPr/>
            <p:nvPr/>
          </p:nvSpPr>
          <p:spPr>
            <a:xfrm>
              <a:off x="4368018" y="3115995"/>
              <a:ext cx="379828" cy="27431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346F609-A902-B43F-E30A-64A461655EF3}"/>
                </a:ext>
              </a:extLst>
            </p:cNvPr>
            <p:cNvSpPr txBox="1"/>
            <p:nvPr/>
          </p:nvSpPr>
          <p:spPr>
            <a:xfrm>
              <a:off x="5163589" y="2153441"/>
              <a:ext cx="2933816" cy="276999"/>
            </a:xfrm>
            <a:prstGeom prst="rect">
              <a:avLst/>
            </a:prstGeom>
            <a:solidFill>
              <a:schemeClr val="bg1"/>
            </a:solid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どの物件に関する問い合わせかを紐づけ</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707B65D1-E05D-20D5-FF6F-36125D78E599}"/>
              </a:ext>
            </a:extLst>
          </p:cNvPr>
          <p:cNvPicPr>
            <a:picLocks noChangeAspect="1"/>
          </p:cNvPicPr>
          <p:nvPr/>
        </p:nvPicPr>
        <p:blipFill>
          <a:blip r:embed="rId5"/>
          <a:stretch>
            <a:fillRect/>
          </a:stretch>
        </p:blipFill>
        <p:spPr>
          <a:xfrm>
            <a:off x="1441164" y="1561891"/>
            <a:ext cx="4959636" cy="3196874"/>
          </a:xfrm>
          <a:prstGeom prst="rect">
            <a:avLst/>
          </a:prstGeom>
        </p:spPr>
        <p:style>
          <a:lnRef idx="2">
            <a:schemeClr val="dk1"/>
          </a:lnRef>
          <a:fillRef idx="1">
            <a:schemeClr val="lt1"/>
          </a:fillRef>
          <a:effectRef idx="0">
            <a:schemeClr val="dk1"/>
          </a:effectRef>
          <a:fontRef idx="minor">
            <a:schemeClr val="dk1"/>
          </a:fontRef>
        </p:style>
      </p:pic>
      <p:sp>
        <p:nvSpPr>
          <p:cNvPr id="8" name="タイトル 3">
            <a:extLst>
              <a:ext uri="{FF2B5EF4-FFF2-40B4-BE49-F238E27FC236}">
                <a16:creationId xmlns:a16="http://schemas.microsoft.com/office/drawing/2014/main" id="{342FE924-13B8-5BDD-A047-EBF25FAF0C10}"/>
              </a:ext>
            </a:extLst>
          </p:cNvPr>
          <p:cNvSpPr txBox="1">
            <a:spLocks/>
          </p:cNvSpPr>
          <p:nvPr/>
        </p:nvSpPr>
        <p:spPr>
          <a:xfrm>
            <a:off x="1399735" y="716737"/>
            <a:ext cx="630936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a:lstStyle>
          <a:p>
            <a:r>
              <a:rPr lang="ja-JP" altLang="ja-JP" sz="1800" b="1">
                <a:latin typeface="游ゴシック" panose="020B0400000000000000" pitchFamily="50" charset="-128"/>
                <a:ea typeface="游ゴシック" panose="020B0400000000000000" pitchFamily="50" charset="-128"/>
              </a:rPr>
              <a:t>顧客からの問い合わせ対応履歴の記録</a:t>
            </a:r>
            <a:endParaRPr lang="en-US" altLang="ja-JP" sz="1800" b="1">
              <a:latin typeface="游ゴシック" panose="020B0400000000000000" pitchFamily="50" charset="-128"/>
              <a:ea typeface="游ゴシック" panose="020B0400000000000000" pitchFamily="50" charset="-128"/>
            </a:endParaRPr>
          </a:p>
        </p:txBody>
      </p:sp>
      <p:grpSp>
        <p:nvGrpSpPr>
          <p:cNvPr id="13" name="グループ化 12">
            <a:extLst>
              <a:ext uri="{FF2B5EF4-FFF2-40B4-BE49-F238E27FC236}">
                <a16:creationId xmlns:a16="http://schemas.microsoft.com/office/drawing/2014/main" id="{F3DB68A6-3305-9839-537B-51640BB5C5A7}"/>
              </a:ext>
            </a:extLst>
          </p:cNvPr>
          <p:cNvGrpSpPr/>
          <p:nvPr/>
        </p:nvGrpSpPr>
        <p:grpSpPr>
          <a:xfrm>
            <a:off x="1237957" y="1589649"/>
            <a:ext cx="5246041" cy="1793631"/>
            <a:chOff x="1237957" y="1589649"/>
            <a:chExt cx="5246041" cy="1793631"/>
          </a:xfrm>
        </p:grpSpPr>
        <p:sp>
          <p:nvSpPr>
            <p:cNvPr id="10" name="テキスト ボックス 9">
              <a:extLst>
                <a:ext uri="{FF2B5EF4-FFF2-40B4-BE49-F238E27FC236}">
                  <a16:creationId xmlns:a16="http://schemas.microsoft.com/office/drawing/2014/main" id="{B209392F-B1C7-5480-C0A3-043C8EACE1B6}"/>
                </a:ext>
              </a:extLst>
            </p:cNvPr>
            <p:cNvSpPr txBox="1"/>
            <p:nvPr/>
          </p:nvSpPr>
          <p:spPr>
            <a:xfrm>
              <a:off x="4425497" y="2347964"/>
              <a:ext cx="2058501"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お客様名や対応内容を記録</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94395CB7-19DB-14EC-31D2-38B7564CD844}"/>
                </a:ext>
              </a:extLst>
            </p:cNvPr>
            <p:cNvSpPr/>
            <p:nvPr/>
          </p:nvSpPr>
          <p:spPr>
            <a:xfrm>
              <a:off x="1237957" y="1589649"/>
              <a:ext cx="3270738" cy="179363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038E7773-5DC0-C3EF-6E07-7C7BAAED7549}"/>
              </a:ext>
            </a:extLst>
          </p:cNvPr>
          <p:cNvGrpSpPr/>
          <p:nvPr/>
        </p:nvGrpSpPr>
        <p:grpSpPr>
          <a:xfrm>
            <a:off x="1332914" y="1429601"/>
            <a:ext cx="5176261" cy="3371527"/>
            <a:chOff x="1332914" y="1429601"/>
            <a:chExt cx="5176261" cy="3371527"/>
          </a:xfrm>
        </p:grpSpPr>
        <p:sp>
          <p:nvSpPr>
            <p:cNvPr id="11" name="テキスト ボックス 10">
              <a:extLst>
                <a:ext uri="{FF2B5EF4-FFF2-40B4-BE49-F238E27FC236}">
                  <a16:creationId xmlns:a16="http://schemas.microsoft.com/office/drawing/2014/main" id="{066371C5-AD50-BB26-E25B-B02C13075652}"/>
                </a:ext>
              </a:extLst>
            </p:cNvPr>
            <p:cNvSpPr txBox="1"/>
            <p:nvPr/>
          </p:nvSpPr>
          <p:spPr>
            <a:xfrm>
              <a:off x="1332914" y="1429601"/>
              <a:ext cx="1783080"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契約書管理アプリ</a:t>
              </a:r>
              <a:r>
                <a:rPr lang="ja-JP" altLang="en-US" sz="1200" b="1">
                  <a:effectLst/>
                  <a:latin typeface="游ゴシック" panose="020B0400000000000000" pitchFamily="50" charset="-128"/>
                  <a:ea typeface="游ゴシック" panose="020B0400000000000000" pitchFamily="50" charset="-128"/>
                  <a:cs typeface="Times New Roman" panose="02020603050405020304" pitchFamily="18" charset="0"/>
                </a:rPr>
                <a:t>画面</a:t>
              </a:r>
              <a:endParaRPr lang="ja-JP" altLang="en-US" sz="1200" b="1">
                <a:latin typeface="游ゴシック" panose="020B0400000000000000" pitchFamily="50" charset="-128"/>
                <a:ea typeface="游ゴシック" panose="020B0400000000000000" pitchFamily="50" charset="-128"/>
              </a:endParaRPr>
            </a:p>
          </p:txBody>
        </p:sp>
        <p:pic>
          <p:nvPicPr>
            <p:cNvPr id="14" name="図 13">
              <a:extLst>
                <a:ext uri="{FF2B5EF4-FFF2-40B4-BE49-F238E27FC236}">
                  <a16:creationId xmlns:a16="http://schemas.microsoft.com/office/drawing/2014/main" id="{9A30CB42-E91E-80C7-571F-CC09248A9637}"/>
                </a:ext>
              </a:extLst>
            </p:cNvPr>
            <p:cNvPicPr>
              <a:picLocks noChangeAspect="1"/>
            </p:cNvPicPr>
            <p:nvPr/>
          </p:nvPicPr>
          <p:blipFill>
            <a:blip r:embed="rId3"/>
            <a:stretch>
              <a:fillRect/>
            </a:stretch>
          </p:blipFill>
          <p:spPr>
            <a:xfrm>
              <a:off x="1420836" y="1743271"/>
              <a:ext cx="5088339" cy="3057857"/>
            </a:xfrm>
            <a:prstGeom prst="rect">
              <a:avLst/>
            </a:prstGeom>
          </p:spPr>
          <p:style>
            <a:lnRef idx="2">
              <a:schemeClr val="dk1"/>
            </a:lnRef>
            <a:fillRef idx="1">
              <a:schemeClr val="lt1"/>
            </a:fillRef>
            <a:effectRef idx="0">
              <a:schemeClr val="dk1"/>
            </a:effectRef>
            <a:fontRef idx="minor">
              <a:schemeClr val="dk1"/>
            </a:fontRef>
          </p:style>
        </p:pic>
      </p:grpSp>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a:xfrm>
            <a:off x="1420836" y="716737"/>
            <a:ext cx="6274191" cy="581826"/>
          </a:xfrm>
        </p:spPr>
        <p:txBody>
          <a:bodyPr/>
          <a:lstStyle/>
          <a:p>
            <a:r>
              <a:rPr lang="ja-JP" altLang="ja-JP" sz="1800" b="1">
                <a:latin typeface="游ゴシック" panose="020B0400000000000000" pitchFamily="50" charset="-128"/>
                <a:ea typeface="游ゴシック" panose="020B0400000000000000" pitchFamily="50" charset="-128"/>
              </a:rPr>
              <a:t>契約書の作成と情報連携</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FBA464D7-192E-F6F3-F5A6-C255C10CAB96}"/>
              </a:ext>
            </a:extLst>
          </p:cNvPr>
          <p:cNvGrpSpPr/>
          <p:nvPr/>
        </p:nvGrpSpPr>
        <p:grpSpPr>
          <a:xfrm>
            <a:off x="5039752" y="2294751"/>
            <a:ext cx="1902654" cy="589126"/>
            <a:chOff x="5039752" y="2294751"/>
            <a:chExt cx="1902654" cy="589126"/>
          </a:xfrm>
        </p:grpSpPr>
        <p:sp>
          <p:nvSpPr>
            <p:cNvPr id="19" name="テキスト ボックス 18">
              <a:extLst>
                <a:ext uri="{FF2B5EF4-FFF2-40B4-BE49-F238E27FC236}">
                  <a16:creationId xmlns:a16="http://schemas.microsoft.com/office/drawing/2014/main" id="{5D268D8C-D5D4-CDBA-27B3-A5D33A6177C8}"/>
                </a:ext>
              </a:extLst>
            </p:cNvPr>
            <p:cNvSpPr txBox="1"/>
            <p:nvPr/>
          </p:nvSpPr>
          <p:spPr>
            <a:xfrm>
              <a:off x="5039752" y="2294751"/>
              <a:ext cx="1902654"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a:t>
              </a:r>
              <a:r>
                <a:rPr lang="ja-JP" altLang="en-US"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を</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23" name="正方形/長方形 22">
              <a:extLst>
                <a:ext uri="{FF2B5EF4-FFF2-40B4-BE49-F238E27FC236}">
                  <a16:creationId xmlns:a16="http://schemas.microsoft.com/office/drawing/2014/main" id="{938D827D-C44B-B629-6C11-1E0FF7AF8662}"/>
                </a:ext>
              </a:extLst>
            </p:cNvPr>
            <p:cNvSpPr/>
            <p:nvPr/>
          </p:nvSpPr>
          <p:spPr>
            <a:xfrm>
              <a:off x="5648178" y="2571750"/>
              <a:ext cx="323557" cy="3121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3130FFD6-C675-280A-0059-A36A3FA08CBB}"/>
              </a:ext>
            </a:extLst>
          </p:cNvPr>
          <p:cNvGrpSpPr/>
          <p:nvPr/>
        </p:nvGrpSpPr>
        <p:grpSpPr>
          <a:xfrm>
            <a:off x="3607230" y="1333549"/>
            <a:ext cx="3663178" cy="3722556"/>
            <a:chOff x="3607230" y="1333549"/>
            <a:chExt cx="3663178" cy="3722556"/>
          </a:xfrm>
        </p:grpSpPr>
        <p:grpSp>
          <p:nvGrpSpPr>
            <p:cNvPr id="50" name="グループ化 49">
              <a:extLst>
                <a:ext uri="{FF2B5EF4-FFF2-40B4-BE49-F238E27FC236}">
                  <a16:creationId xmlns:a16="http://schemas.microsoft.com/office/drawing/2014/main" id="{AA744876-B493-3B3B-344F-DEAE0DECD221}"/>
                </a:ext>
              </a:extLst>
            </p:cNvPr>
            <p:cNvGrpSpPr/>
            <p:nvPr/>
          </p:nvGrpSpPr>
          <p:grpSpPr>
            <a:xfrm>
              <a:off x="3607230" y="1333549"/>
              <a:ext cx="3663178" cy="3722556"/>
              <a:chOff x="3637954" y="1349656"/>
              <a:chExt cx="3663178" cy="3722556"/>
            </a:xfrm>
          </p:grpSpPr>
          <p:sp>
            <p:nvSpPr>
              <p:cNvPr id="49" name="テキスト ボックス 48">
                <a:extLst>
                  <a:ext uri="{FF2B5EF4-FFF2-40B4-BE49-F238E27FC236}">
                    <a16:creationId xmlns:a16="http://schemas.microsoft.com/office/drawing/2014/main" id="{FB8376EB-621D-4DD4-6398-0967FCED11E0}"/>
                  </a:ext>
                </a:extLst>
              </p:cNvPr>
              <p:cNvSpPr txBox="1"/>
              <p:nvPr/>
            </p:nvSpPr>
            <p:spPr>
              <a:xfrm>
                <a:off x="5138225" y="1495238"/>
                <a:ext cx="1261884"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契約書作成画面</a:t>
                </a:r>
              </a:p>
            </p:txBody>
          </p:sp>
          <p:pic>
            <p:nvPicPr>
              <p:cNvPr id="27" name="図 26">
                <a:extLst>
                  <a:ext uri="{FF2B5EF4-FFF2-40B4-BE49-F238E27FC236}">
                    <a16:creationId xmlns:a16="http://schemas.microsoft.com/office/drawing/2014/main" id="{773FC06E-BDE5-CBAE-0873-B01C67354A6A}"/>
                  </a:ext>
                </a:extLst>
              </p:cNvPr>
              <p:cNvPicPr>
                <a:picLocks noChangeAspect="1"/>
              </p:cNvPicPr>
              <p:nvPr/>
            </p:nvPicPr>
            <p:blipFill>
              <a:blip r:embed="rId6"/>
              <a:stretch>
                <a:fillRect/>
              </a:stretch>
            </p:blipFill>
            <p:spPr>
              <a:xfrm>
                <a:off x="3637954" y="1349656"/>
                <a:ext cx="3663178" cy="3722556"/>
              </a:xfrm>
              <a:prstGeom prst="rect">
                <a:avLst/>
              </a:prstGeom>
            </p:spPr>
          </p:pic>
        </p:grpSp>
        <p:sp>
          <p:nvSpPr>
            <p:cNvPr id="52" name="テキスト ボックス 51">
              <a:extLst>
                <a:ext uri="{FF2B5EF4-FFF2-40B4-BE49-F238E27FC236}">
                  <a16:creationId xmlns:a16="http://schemas.microsoft.com/office/drawing/2014/main" id="{2276CEBF-09FE-4BF5-33FA-5E1D1CAB4019}"/>
                </a:ext>
              </a:extLst>
            </p:cNvPr>
            <p:cNvSpPr txBox="1"/>
            <p:nvPr/>
          </p:nvSpPr>
          <p:spPr>
            <a:xfrm>
              <a:off x="5302388" y="1472702"/>
              <a:ext cx="1464172" cy="276999"/>
            </a:xfrm>
            <a:prstGeom prst="rect">
              <a:avLst/>
            </a:prstGeom>
            <a:noFill/>
          </p:spPr>
          <p:txBody>
            <a:bodyPr wrap="square">
              <a:spAutoFit/>
            </a:bodyPr>
            <a:lstStyle/>
            <a:p>
              <a:r>
                <a:rPr lang="ja-JP" altLang="ja-JP" sz="1200" b="1">
                  <a:solidFill>
                    <a:srgbClr val="FF0000"/>
                  </a:solidFill>
                  <a:latin typeface="游ゴシック" panose="020B0400000000000000" pitchFamily="50" charset="-128"/>
                  <a:ea typeface="游ゴシック" panose="020B0400000000000000" pitchFamily="50" charset="-128"/>
                </a:rPr>
                <a:t>契約書の作成</a:t>
              </a:r>
              <a:r>
                <a:rPr lang="ja-JP" altLang="en-US" sz="1200" b="1">
                  <a:solidFill>
                    <a:srgbClr val="FF0000"/>
                  </a:solidFill>
                  <a:latin typeface="游ゴシック" panose="020B0400000000000000" pitchFamily="50" charset="-128"/>
                  <a:ea typeface="游ゴシック" panose="020B0400000000000000" pitchFamily="50" charset="-128"/>
                </a:rPr>
                <a:t>画面</a:t>
              </a:r>
              <a:endParaRPr lang="ja-JP" altLang="en-US" sz="1200">
                <a:solidFill>
                  <a:srgbClr val="FF0000"/>
                </a:solidFill>
                <a:latin typeface="游ゴシック" panose="020B0400000000000000" pitchFamily="50" charset="-128"/>
                <a:ea typeface="游ゴシック" panose="020B0400000000000000" pitchFamily="50" charset="-128"/>
              </a:endParaRPr>
            </a:p>
          </p:txBody>
        </p:sp>
      </p:grpSp>
      <p:grpSp>
        <p:nvGrpSpPr>
          <p:cNvPr id="47" name="グループ化 46">
            <a:extLst>
              <a:ext uri="{FF2B5EF4-FFF2-40B4-BE49-F238E27FC236}">
                <a16:creationId xmlns:a16="http://schemas.microsoft.com/office/drawing/2014/main" id="{1CF68FC5-43D6-97E1-3DEE-2DC2A6E961DB}"/>
              </a:ext>
            </a:extLst>
          </p:cNvPr>
          <p:cNvGrpSpPr/>
          <p:nvPr/>
        </p:nvGrpSpPr>
        <p:grpSpPr>
          <a:xfrm>
            <a:off x="4800601" y="2821849"/>
            <a:ext cx="2141805" cy="597569"/>
            <a:chOff x="4800601" y="2821849"/>
            <a:chExt cx="2141805" cy="597569"/>
          </a:xfrm>
        </p:grpSpPr>
        <p:sp>
          <p:nvSpPr>
            <p:cNvPr id="35" name="正方形/長方形 34">
              <a:extLst>
                <a:ext uri="{FF2B5EF4-FFF2-40B4-BE49-F238E27FC236}">
                  <a16:creationId xmlns:a16="http://schemas.microsoft.com/office/drawing/2014/main" id="{E09252E9-13B7-D99D-0DCD-E510AA026A46}"/>
                </a:ext>
              </a:extLst>
            </p:cNvPr>
            <p:cNvSpPr/>
            <p:nvPr/>
          </p:nvSpPr>
          <p:spPr>
            <a:xfrm>
              <a:off x="4800601" y="3216746"/>
              <a:ext cx="337625" cy="20267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F315244-C771-E446-635A-D45B364FA102}"/>
                </a:ext>
              </a:extLst>
            </p:cNvPr>
            <p:cNvSpPr/>
            <p:nvPr/>
          </p:nvSpPr>
          <p:spPr>
            <a:xfrm>
              <a:off x="6604781" y="3200540"/>
              <a:ext cx="337625" cy="20267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B8A03A64-4356-4335-B31C-237BE4B439E1}"/>
                </a:ext>
              </a:extLst>
            </p:cNvPr>
            <p:cNvSpPr txBox="1"/>
            <p:nvPr/>
          </p:nvSpPr>
          <p:spPr>
            <a:xfrm>
              <a:off x="4969413" y="2821849"/>
              <a:ext cx="1902654"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物件と契約者</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の呼び出し</a:t>
              </a:r>
              <a:endParaRPr lang="ja-JP" altLang="en-US" sz="1200"/>
            </a:p>
          </p:txBody>
        </p:sp>
      </p:grpSp>
      <p:grpSp>
        <p:nvGrpSpPr>
          <p:cNvPr id="48" name="グループ化 47">
            <a:extLst>
              <a:ext uri="{FF2B5EF4-FFF2-40B4-BE49-F238E27FC236}">
                <a16:creationId xmlns:a16="http://schemas.microsoft.com/office/drawing/2014/main" id="{AF94D1DD-795B-6A8E-FEA4-BB224CB25270}"/>
              </a:ext>
            </a:extLst>
          </p:cNvPr>
          <p:cNvGrpSpPr/>
          <p:nvPr/>
        </p:nvGrpSpPr>
        <p:grpSpPr>
          <a:xfrm>
            <a:off x="987605" y="3436737"/>
            <a:ext cx="7793915" cy="1415484"/>
            <a:chOff x="987605" y="3436737"/>
            <a:chExt cx="7793915" cy="1415484"/>
          </a:xfrm>
        </p:grpSpPr>
        <p:pic>
          <p:nvPicPr>
            <p:cNvPr id="32" name="図 31">
              <a:extLst>
                <a:ext uri="{FF2B5EF4-FFF2-40B4-BE49-F238E27FC236}">
                  <a16:creationId xmlns:a16="http://schemas.microsoft.com/office/drawing/2014/main" id="{FB205CAC-88F9-152F-3666-4416032E5FC5}"/>
                </a:ext>
              </a:extLst>
            </p:cNvPr>
            <p:cNvPicPr>
              <a:picLocks noChangeAspect="1"/>
            </p:cNvPicPr>
            <p:nvPr/>
          </p:nvPicPr>
          <p:blipFill>
            <a:blip r:embed="rId7"/>
            <a:stretch>
              <a:fillRect/>
            </a:stretch>
          </p:blipFill>
          <p:spPr>
            <a:xfrm>
              <a:off x="987605" y="3458978"/>
              <a:ext cx="3830579" cy="1393243"/>
            </a:xfrm>
            <a:prstGeom prst="rect">
              <a:avLst/>
            </a:prstGeom>
          </p:spPr>
          <p:style>
            <a:lnRef idx="2">
              <a:schemeClr val="dk1"/>
            </a:lnRef>
            <a:fillRef idx="1">
              <a:schemeClr val="lt1"/>
            </a:fillRef>
            <a:effectRef idx="0">
              <a:schemeClr val="dk1"/>
            </a:effectRef>
            <a:fontRef idx="minor">
              <a:schemeClr val="dk1"/>
            </a:fontRef>
          </p:style>
        </p:pic>
        <p:pic>
          <p:nvPicPr>
            <p:cNvPr id="34" name="図 33">
              <a:extLst>
                <a:ext uri="{FF2B5EF4-FFF2-40B4-BE49-F238E27FC236}">
                  <a16:creationId xmlns:a16="http://schemas.microsoft.com/office/drawing/2014/main" id="{8E3A2EC5-1181-C371-F74E-E32AEC5067FF}"/>
                </a:ext>
              </a:extLst>
            </p:cNvPr>
            <p:cNvPicPr>
              <a:picLocks noChangeAspect="1"/>
            </p:cNvPicPr>
            <p:nvPr/>
          </p:nvPicPr>
          <p:blipFill>
            <a:blip r:embed="rId8"/>
            <a:stretch>
              <a:fillRect/>
            </a:stretch>
          </p:blipFill>
          <p:spPr>
            <a:xfrm>
              <a:off x="5039752" y="3436737"/>
              <a:ext cx="3741768" cy="1415484"/>
            </a:xfrm>
            <a:prstGeom prst="rect">
              <a:avLst/>
            </a:prstGeom>
          </p:spPr>
          <p:style>
            <a:lnRef idx="2">
              <a:schemeClr val="dk1"/>
            </a:lnRef>
            <a:fillRef idx="1">
              <a:schemeClr val="lt1"/>
            </a:fillRef>
            <a:effectRef idx="0">
              <a:schemeClr val="dk1"/>
            </a:effectRef>
            <a:fontRef idx="minor">
              <a:schemeClr val="dk1"/>
            </a:fontRef>
          </p:style>
        </p:pic>
        <p:sp>
          <p:nvSpPr>
            <p:cNvPr id="44" name="テキスト ボックス 43">
              <a:extLst>
                <a:ext uri="{FF2B5EF4-FFF2-40B4-BE49-F238E27FC236}">
                  <a16:creationId xmlns:a16="http://schemas.microsoft.com/office/drawing/2014/main" id="{40875123-45E0-FD0E-4F3A-70FFFBE85C9B}"/>
                </a:ext>
              </a:extLst>
            </p:cNvPr>
            <p:cNvSpPr txBox="1"/>
            <p:nvPr/>
          </p:nvSpPr>
          <p:spPr>
            <a:xfrm>
              <a:off x="2736200" y="3694774"/>
              <a:ext cx="4804051"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物件と契約者を選択するだけで、関連情報が自動で呼び出されます</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4C98-7CA6-57B3-8F57-C292FF79AE78}"/>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793888C-55BA-194D-BE55-96417BE88588}"/>
              </a:ext>
            </a:extLst>
          </p:cNvPr>
          <p:cNvPicPr>
            <a:picLocks noChangeAspect="1"/>
          </p:cNvPicPr>
          <p:nvPr/>
        </p:nvPicPr>
        <p:blipFill>
          <a:blip r:embed="rId3"/>
          <a:stretch>
            <a:fillRect/>
          </a:stretch>
        </p:blipFill>
        <p:spPr>
          <a:xfrm>
            <a:off x="1415642" y="1325760"/>
            <a:ext cx="3205125" cy="3487931"/>
          </a:xfrm>
          <a:prstGeom prst="rect">
            <a:avLst/>
          </a:prstGeom>
        </p:spPr>
      </p:pic>
      <p:sp>
        <p:nvSpPr>
          <p:cNvPr id="2" name="スライド番号プレースホルダー 1">
            <a:extLst>
              <a:ext uri="{FF2B5EF4-FFF2-40B4-BE49-F238E27FC236}">
                <a16:creationId xmlns:a16="http://schemas.microsoft.com/office/drawing/2014/main" id="{C6C84EA0-5A1D-3885-B765-1870EBA7F1D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7699735-269E-9369-C604-4ABE84FEB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49256645-518F-B509-591C-C927DB4FC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7A03A353-C5F5-026A-644E-B3F1900212DC}"/>
              </a:ext>
            </a:extLst>
          </p:cNvPr>
          <p:cNvSpPr>
            <a:spLocks noGrp="1"/>
          </p:cNvSpPr>
          <p:nvPr>
            <p:ph type="title"/>
          </p:nvPr>
        </p:nvSpPr>
        <p:spPr>
          <a:xfrm>
            <a:off x="1420836" y="716737"/>
            <a:ext cx="6274191" cy="581826"/>
          </a:xfrm>
        </p:spPr>
        <p:txBody>
          <a:bodyPr/>
          <a:lstStyle/>
          <a:p>
            <a:r>
              <a:rPr lang="ja-JP" altLang="ja-JP" sz="1800" b="1">
                <a:latin typeface="游ゴシック" panose="020B0400000000000000" pitchFamily="50" charset="-128"/>
                <a:ea typeface="游ゴシック" panose="020B0400000000000000" pitchFamily="50" charset="-128"/>
              </a:rPr>
              <a:t>契約書の作成と情報連携</a:t>
            </a:r>
            <a:endParaRPr lang="en-US" altLang="ja-JP" sz="1800" b="1">
              <a:latin typeface="游ゴシック" panose="020B0400000000000000" pitchFamily="50" charset="-128"/>
              <a:ea typeface="游ゴシック" panose="020B0400000000000000" pitchFamily="50" charset="-128"/>
            </a:endParaRPr>
          </a:p>
        </p:txBody>
      </p:sp>
      <p:grpSp>
        <p:nvGrpSpPr>
          <p:cNvPr id="28" name="グループ化 27">
            <a:extLst>
              <a:ext uri="{FF2B5EF4-FFF2-40B4-BE49-F238E27FC236}">
                <a16:creationId xmlns:a16="http://schemas.microsoft.com/office/drawing/2014/main" id="{6710F635-715F-1D29-F938-EA3BD3DB6336}"/>
              </a:ext>
            </a:extLst>
          </p:cNvPr>
          <p:cNvGrpSpPr/>
          <p:nvPr/>
        </p:nvGrpSpPr>
        <p:grpSpPr>
          <a:xfrm>
            <a:off x="1420836" y="2163029"/>
            <a:ext cx="6580163" cy="1987940"/>
            <a:chOff x="1420836" y="2053883"/>
            <a:chExt cx="6580163" cy="1955409"/>
          </a:xfrm>
        </p:grpSpPr>
        <p:sp>
          <p:nvSpPr>
            <p:cNvPr id="25" name="正方形/長方形 24">
              <a:extLst>
                <a:ext uri="{FF2B5EF4-FFF2-40B4-BE49-F238E27FC236}">
                  <a16:creationId xmlns:a16="http://schemas.microsoft.com/office/drawing/2014/main" id="{91DA3A0D-8699-3616-C517-B347E14DF12B}"/>
                </a:ext>
              </a:extLst>
            </p:cNvPr>
            <p:cNvSpPr/>
            <p:nvPr/>
          </p:nvSpPr>
          <p:spPr>
            <a:xfrm>
              <a:off x="1420836" y="2053883"/>
              <a:ext cx="3786168" cy="195540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8FD9F07-AD32-C158-376D-ADFE997B9BA8}"/>
                </a:ext>
              </a:extLst>
            </p:cNvPr>
            <p:cNvSpPr txBox="1"/>
            <p:nvPr/>
          </p:nvSpPr>
          <p:spPr>
            <a:xfrm>
              <a:off x="5257799" y="2797831"/>
              <a:ext cx="2743200" cy="461665"/>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毎回、物件の住所やお客様の連絡先を転記する必要はありません</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32" name="グループ化 31">
            <a:extLst>
              <a:ext uri="{FF2B5EF4-FFF2-40B4-BE49-F238E27FC236}">
                <a16:creationId xmlns:a16="http://schemas.microsoft.com/office/drawing/2014/main" id="{2CE0DF33-50DC-67C1-EF0A-472BCBBFD795}"/>
              </a:ext>
            </a:extLst>
          </p:cNvPr>
          <p:cNvGrpSpPr/>
          <p:nvPr/>
        </p:nvGrpSpPr>
        <p:grpSpPr>
          <a:xfrm>
            <a:off x="1420836" y="4480817"/>
            <a:ext cx="6302328" cy="332874"/>
            <a:chOff x="1420836" y="4325815"/>
            <a:chExt cx="6302328" cy="432950"/>
          </a:xfrm>
        </p:grpSpPr>
        <p:sp>
          <p:nvSpPr>
            <p:cNvPr id="29" name="正方形/長方形 28">
              <a:extLst>
                <a:ext uri="{FF2B5EF4-FFF2-40B4-BE49-F238E27FC236}">
                  <a16:creationId xmlns:a16="http://schemas.microsoft.com/office/drawing/2014/main" id="{50468F08-9467-D67D-DA37-5DE0EE0B099F}"/>
                </a:ext>
              </a:extLst>
            </p:cNvPr>
            <p:cNvSpPr/>
            <p:nvPr/>
          </p:nvSpPr>
          <p:spPr>
            <a:xfrm>
              <a:off x="1420836" y="4325815"/>
              <a:ext cx="3786168" cy="4329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62EF3510-BDE2-0186-704E-B23EE6C0977E}"/>
                </a:ext>
              </a:extLst>
            </p:cNvPr>
            <p:cNvSpPr txBox="1"/>
            <p:nvPr/>
          </p:nvSpPr>
          <p:spPr>
            <a:xfrm>
              <a:off x="5368783" y="4403790"/>
              <a:ext cx="2354381"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契約期間などを入力</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36" name="グループ化 35">
            <a:extLst>
              <a:ext uri="{FF2B5EF4-FFF2-40B4-BE49-F238E27FC236}">
                <a16:creationId xmlns:a16="http://schemas.microsoft.com/office/drawing/2014/main" id="{D4D3C6CA-A814-6B05-6CBF-B0EFA925A9CA}"/>
              </a:ext>
            </a:extLst>
          </p:cNvPr>
          <p:cNvGrpSpPr/>
          <p:nvPr/>
        </p:nvGrpSpPr>
        <p:grpSpPr>
          <a:xfrm>
            <a:off x="2064327" y="1485255"/>
            <a:ext cx="2678723" cy="345420"/>
            <a:chOff x="2227384" y="1653537"/>
            <a:chExt cx="2678723" cy="345420"/>
          </a:xfrm>
        </p:grpSpPr>
        <p:sp>
          <p:nvSpPr>
            <p:cNvPr id="33" name="正方形/長方形 32">
              <a:extLst>
                <a:ext uri="{FF2B5EF4-FFF2-40B4-BE49-F238E27FC236}">
                  <a16:creationId xmlns:a16="http://schemas.microsoft.com/office/drawing/2014/main" id="{CB1BE05B-BBC5-C7D9-2F61-03E9CB416B8F}"/>
                </a:ext>
              </a:extLst>
            </p:cNvPr>
            <p:cNvSpPr/>
            <p:nvPr/>
          </p:nvSpPr>
          <p:spPr>
            <a:xfrm>
              <a:off x="2227384" y="1653537"/>
              <a:ext cx="874542" cy="34542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CCDFF94-DE3B-5E3F-AE62-7EB501F2DBCB}"/>
                </a:ext>
              </a:extLst>
            </p:cNvPr>
            <p:cNvSpPr txBox="1"/>
            <p:nvPr/>
          </p:nvSpPr>
          <p:spPr>
            <a:xfrm>
              <a:off x="3101926" y="1687747"/>
              <a:ext cx="1804181"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保存</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をクリックします</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452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1" ma:contentTypeDescription="新しいドキュメントを作成します。" ma:contentTypeScope="" ma:versionID="7a344c1f149da10a334419cf9ae63be2">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ba18ca60cefdf94a199fd9822f3c05f2"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37AFCB-5136-4C4F-8200-BEE76EFE4C3F}">
  <ds:schemaRefs>
    <ds:schemaRef ds:uri="0b43fd16-ae65-4d99-b7f9-46662c402abb"/>
    <ds:schemaRef ds:uri="f6c9241f-dd3a-4733-8cb0-cee6e5a92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4140E59-765B-4DC9-8047-508D1E47F18B}">
  <ds:schemaRefs>
    <ds:schemaRef ds:uri="0b43fd16-ae65-4d99-b7f9-46662c402abb"/>
    <ds:schemaRef ds:uri="f6c9241f-dd3a-4733-8cb0-cee6e5a92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281648-8E68-4116-8861-47A79627BD0E}">
  <ds:schemaRefs>
    <ds:schemaRef ds:uri="http://schemas.microsoft.com/sharepoint/v3/contenttype/forms"/>
  </ds:schemaRefs>
</ds:datastoreItem>
</file>

<file path=docMetadata/LabelInfo.xml><?xml version="1.0" encoding="utf-8"?>
<clbl:labelList xmlns:clbl="http://schemas.microsoft.com/office/2020/mipLabelMetadata">
  <clbl:label id="{48f2c466-82c8-4bb2-913b-b12be80423b6}" enabled="0" method="" siteId="{48f2c466-82c8-4bb2-913b-b12be80423b6}"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ホワイト</vt:lpstr>
      <vt:lpstr>PowerPoint Presentation</vt:lpstr>
      <vt:lpstr>デモシナリオ</vt:lpstr>
      <vt:lpstr>kintoneポータル画面</vt:lpstr>
      <vt:lpstr>新規物件の登録と自動採番</vt:lpstr>
      <vt:lpstr>新規物件の登録と自動採番</vt:lpstr>
      <vt:lpstr>顧客からの問い合わせ対応履歴の記録</vt:lpstr>
      <vt:lpstr>PowerPoint Presentation</vt:lpstr>
      <vt:lpstr>契約書の作成と情報連携</vt:lpstr>
      <vt:lpstr>契約書の作成と情報連携</vt:lpstr>
      <vt:lpstr>契約書のワンクリック作成と電子保管</vt:lpstr>
      <vt:lpstr>契約書のワンクリック作成と電子保管</vt:lpstr>
      <vt:lpstr>過去情報の横断検索</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revision>1</cp:revision>
  <dcterms:created xsi:type="dcterms:W3CDTF">2023-11-29T10:49:36Z</dcterms:created>
  <dcterms:modified xsi:type="dcterms:W3CDTF">2025-08-25T06:42:28Z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