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7"/>
  </p:notesMasterIdLst>
  <p:handoutMasterIdLst>
    <p:handoutMasterId r:id="rId18"/>
  </p:handoutMasterIdLst>
  <p:sldIdLst>
    <p:sldId id="269" r:id="rId5"/>
    <p:sldId id="2147471429" r:id="rId6"/>
    <p:sldId id="2147471430" r:id="rId7"/>
    <p:sldId id="2076137284" r:id="rId8"/>
    <p:sldId id="2076137285" r:id="rId9"/>
    <p:sldId id="2147471402" r:id="rId10"/>
    <p:sldId id="2147471426" r:id="rId11"/>
    <p:sldId id="2147471427" r:id="rId12"/>
    <p:sldId id="2147471428" r:id="rId13"/>
    <p:sldId id="2147471409" r:id="rId14"/>
    <p:sldId id="2147471418" r:id="rId15"/>
    <p:sldId id="2147471419" r:id="rId16"/>
  </p:sldIdLst>
  <p:sldSz cx="9144000" cy="5143500" type="screen16x9"/>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829074B8-C3B8-804E-AEA9-01C15A487236}">
          <p14:sldIdLst>
            <p14:sldId id="269"/>
            <p14:sldId id="2147471429"/>
            <p14:sldId id="2147471430"/>
            <p14:sldId id="2076137284"/>
          </p14:sldIdLst>
        </p14:section>
        <p14:section name="kintone概要" id="{69BCF862-B9A0-4902-BB24-4C005F5F3E80}">
          <p14:sldIdLst>
            <p14:sldId id="2076137285"/>
            <p14:sldId id="2147471402"/>
            <p14:sldId id="2147471426"/>
            <p14:sldId id="2147471427"/>
            <p14:sldId id="2147471428"/>
          </p14:sldIdLst>
        </p14:section>
        <p14:section name="ハンズオン" id="{37FAF3DB-BDCD-47D7-A9E9-FDE52C3199B2}">
          <p14:sldIdLst>
            <p14:sldId id="2147471409"/>
            <p14:sldId id="2147471418"/>
            <p14:sldId id="2147471419"/>
          </p14:sldIdLst>
        </p14:section>
      </p14:sectionLst>
    </p:ext>
    <p:ext uri="{EFAFB233-063F-42B5-8137-9DF3F51BA10A}">
      <p15:sldGuideLst xmlns:p15="http://schemas.microsoft.com/office/powerpoint/2012/main">
        <p15:guide id="1" orient="horz" pos="972">
          <p15:clr>
            <a:srgbClr val="A4A3A4"/>
          </p15:clr>
        </p15:guide>
        <p15:guide id="2" orient="horz" pos="1620">
          <p15:clr>
            <a:srgbClr val="A4A3A4"/>
          </p15:clr>
        </p15:guide>
        <p15:guide id="3" pos="2872">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CEF9"/>
    <a:srgbClr val="5BBC82"/>
    <a:srgbClr val="548235"/>
    <a:srgbClr val="7F6000"/>
    <a:srgbClr val="FFBF00"/>
    <a:srgbClr val="F75F1E"/>
    <a:srgbClr val="F2F2F2"/>
    <a:srgbClr val="FFDE5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119" autoAdjust="0"/>
  </p:normalViewPr>
  <p:slideViewPr>
    <p:cSldViewPr snapToGrid="0">
      <p:cViewPr varScale="1">
        <p:scale>
          <a:sx n="143" d="100"/>
          <a:sy n="143" d="100"/>
        </p:scale>
        <p:origin x="510" y="126"/>
      </p:cViewPr>
      <p:guideLst>
        <p:guide orient="horz" pos="972"/>
        <p:guide orient="horz" pos="1620"/>
        <p:guide pos="2872"/>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latin typeface="YuGothic Medium"/>
              <a:ea typeface="YuGothic Medium"/>
            </a:endParaRPr>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4DFBC23-8DB7-3C47-9F0A-F14745C863F0}" type="datetime1">
              <a:rPr kumimoji="1" lang="ja-JP" altLang="en-US" smtClean="0">
                <a:latin typeface="YuGothic Medium"/>
                <a:ea typeface="YuGothic Medium"/>
              </a:rPr>
              <a:t>2025/7/28</a:t>
            </a:fld>
            <a:endParaRPr kumimoji="1" lang="ja-JP" altLang="en-US">
              <a:latin typeface="YuGothic Medium"/>
              <a:ea typeface="YuGothic Medium"/>
            </a:endParaRPr>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latin typeface="YuGothic Medium"/>
              <a:ea typeface="YuGothic Medium"/>
            </a:endParaRPr>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B05097B-A310-C841-9F79-B568900B5B48}" type="slidenum">
              <a:rPr kumimoji="1" lang="ja-JP" altLang="en-US" smtClean="0">
                <a:latin typeface="YuGothic Medium"/>
                <a:ea typeface="YuGothic Medium"/>
              </a:rPr>
              <a:t>‹#›</a:t>
            </a:fld>
            <a:endParaRPr kumimoji="1" lang="ja-JP" altLang="en-US">
              <a:latin typeface="YuGothic Medium"/>
              <a:ea typeface="YuGothic Medium"/>
            </a:endParaRPr>
          </a:p>
        </p:txBody>
      </p:sp>
    </p:spTree>
    <p:extLst>
      <p:ext uri="{BB962C8B-B14F-4D97-AF65-F5344CB8AC3E}">
        <p14:creationId xmlns:p14="http://schemas.microsoft.com/office/powerpoint/2010/main" val="88638035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YuGothic Medium"/>
                <a:ea typeface="YuGothic Medium"/>
              </a:defRPr>
            </a:lvl1pPr>
          </a:lstStyle>
          <a:p>
            <a:endParaRPr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YuGothic Medium"/>
                <a:ea typeface="YuGothic Medium"/>
              </a:defRPr>
            </a:lvl1pPr>
          </a:lstStyle>
          <a:p>
            <a:fld id="{E4FC44FB-9F0D-1F4D-AC10-5B083FEC6F21}" type="datetime1">
              <a:rPr lang="ja-JP" altLang="en-US" smtClean="0"/>
              <a:pPr/>
              <a:t>2025/7/28</a:t>
            </a:fld>
            <a:endParaRPr lang="ja-JP" altLang="en-US"/>
          </a:p>
        </p:txBody>
      </p:sp>
      <p:sp>
        <p:nvSpPr>
          <p:cNvPr id="4" name="スライド イメージ プレースホルダー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YuGothic Medium"/>
                <a:ea typeface="YuGothic Medium"/>
              </a:defRPr>
            </a:lvl1pPr>
          </a:lstStyle>
          <a:p>
            <a:endParaRPr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YuGothic Medium"/>
                <a:ea typeface="YuGothic Medium"/>
              </a:defRPr>
            </a:lvl1pPr>
          </a:lstStyle>
          <a:p>
            <a:fld id="{AF21F0B3-B4DE-5F46-A709-43D1849BA1D8}" type="slidenum">
              <a:rPr lang="ja-JP" altLang="en-US" smtClean="0"/>
              <a:pPr/>
              <a:t>‹#›</a:t>
            </a:fld>
            <a:endParaRPr lang="ja-JP" altLang="en-US"/>
          </a:p>
        </p:txBody>
      </p:sp>
    </p:spTree>
    <p:extLst>
      <p:ext uri="{BB962C8B-B14F-4D97-AF65-F5344CB8AC3E}">
        <p14:creationId xmlns:p14="http://schemas.microsoft.com/office/powerpoint/2010/main" val="1006904580"/>
      </p:ext>
    </p:extLst>
  </p:cSld>
  <p:clrMap bg1="lt1" tx1="dk1" bg2="lt2" tx2="dk2" accent1="accent1" accent2="accent2" accent3="accent3" accent4="accent4" accent5="accent5" accent6="accent6" hlink="hlink" folHlink="folHlink"/>
  <p:hf sldNum="0" hdr="0" ftr="0" dt="0"/>
  <p:notesStyle>
    <a:lvl1pPr marL="0" algn="l" defTabSz="457200" rtl="0" eaLnBrk="1" latinLnBrk="0" hangingPunct="1">
      <a:defRPr kumimoji="1" sz="1200" kern="1200">
        <a:solidFill>
          <a:schemeClr val="tx1"/>
        </a:solidFill>
        <a:latin typeface="YuGothic Medium"/>
        <a:ea typeface="YuGothic Medium"/>
        <a:cs typeface="+mn-cs"/>
      </a:defRPr>
    </a:lvl1pPr>
    <a:lvl2pPr marL="457200" algn="l" defTabSz="457200" rtl="0" eaLnBrk="1" latinLnBrk="0" hangingPunct="1">
      <a:defRPr kumimoji="1" sz="1200" kern="1200">
        <a:solidFill>
          <a:schemeClr val="tx1"/>
        </a:solidFill>
        <a:latin typeface="YuGothic Medium"/>
        <a:ea typeface="YuGothic Medium"/>
        <a:cs typeface="+mn-cs"/>
      </a:defRPr>
    </a:lvl2pPr>
    <a:lvl3pPr marL="914400" algn="l" defTabSz="457200" rtl="0" eaLnBrk="1" latinLnBrk="0" hangingPunct="1">
      <a:defRPr kumimoji="1" sz="1200" kern="1200">
        <a:solidFill>
          <a:schemeClr val="tx1"/>
        </a:solidFill>
        <a:latin typeface="YuGothic Medium"/>
        <a:ea typeface="YuGothic Medium"/>
        <a:cs typeface="+mn-cs"/>
      </a:defRPr>
    </a:lvl3pPr>
    <a:lvl4pPr marL="1371600" algn="l" defTabSz="457200" rtl="0" eaLnBrk="1" latinLnBrk="0" hangingPunct="1">
      <a:defRPr kumimoji="1" sz="1200" kern="1200">
        <a:solidFill>
          <a:schemeClr val="tx1"/>
        </a:solidFill>
        <a:latin typeface="YuGothic Medium"/>
        <a:ea typeface="YuGothic Medium"/>
        <a:cs typeface="+mn-cs"/>
      </a:defRPr>
    </a:lvl4pPr>
    <a:lvl5pPr marL="1828800" algn="l" defTabSz="457200" rtl="0" eaLnBrk="1" latinLnBrk="0" hangingPunct="1">
      <a:defRPr kumimoji="1" sz="1200" kern="1200">
        <a:solidFill>
          <a:schemeClr val="tx1"/>
        </a:solidFill>
        <a:latin typeface="YuGothic Medium"/>
        <a:ea typeface="YuGothic Medium"/>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ja-JP" altLang="en-US" sz="1200" b="1" i="0" kern="1200" dirty="0">
                <a:solidFill>
                  <a:schemeClr val="tx1"/>
                </a:solidFill>
                <a:effectLst/>
                <a:latin typeface="YuGothic Medium"/>
                <a:ea typeface="YuGothic Medium"/>
                <a:cs typeface="+mn-cs"/>
              </a:rPr>
              <a:t>松井：</a:t>
            </a:r>
            <a:r>
              <a:rPr kumimoji="1" lang="ja-JP" altLang="en-US" sz="1200" b="0" i="0" kern="1200" dirty="0">
                <a:solidFill>
                  <a:schemeClr val="tx1"/>
                </a:solidFill>
                <a:effectLst/>
                <a:latin typeface="YuGothic Medium"/>
                <a:ea typeface="YuGothic Medium"/>
                <a:cs typeface="+mn-cs"/>
              </a:rPr>
              <a:t> </a:t>
            </a:r>
            <a:br>
              <a:rPr kumimoji="1" lang="ja-JP" altLang="en-US" sz="1200" b="0" i="0" kern="1200" dirty="0">
                <a:solidFill>
                  <a:schemeClr val="tx1"/>
                </a:solidFill>
                <a:effectLst/>
                <a:latin typeface="YuGothic Medium"/>
                <a:ea typeface="YuGothic Medium"/>
                <a:cs typeface="+mn-cs"/>
              </a:rPr>
            </a:br>
            <a:r>
              <a:rPr kumimoji="1" lang="ja-JP" altLang="en-US" sz="1200" b="0" i="0" kern="1200" dirty="0">
                <a:solidFill>
                  <a:schemeClr val="tx1"/>
                </a:solidFill>
                <a:effectLst/>
                <a:latin typeface="YuGothic Medium"/>
                <a:ea typeface="YuGothic Medium"/>
                <a:cs typeface="+mn-cs"/>
              </a:rPr>
              <a:t>「それでは、ここからは実際のアプリ画面をご覧いただきながら、ご紹介したアプリとプラグインがどのように業務を効率化するのか、一連の流れでご体験いただきたいと思います。」 </a:t>
            </a:r>
            <a:endParaRPr lang="ja-JP" altLang="en-US" dirty="0"/>
          </a:p>
        </p:txBody>
      </p:sp>
    </p:spTree>
    <p:extLst>
      <p:ext uri="{BB962C8B-B14F-4D97-AF65-F5344CB8AC3E}">
        <p14:creationId xmlns:p14="http://schemas.microsoft.com/office/powerpoint/2010/main" val="3693650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F5F75-88B9-055B-D149-12CAF84476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BF6784-BC24-D6AD-6702-E7FC68EE1B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138D71-7E6E-15DC-C64E-99D70194EAD0}"/>
              </a:ext>
            </a:extLst>
          </p:cNvPr>
          <p:cNvSpPr>
            <a:spLocks noGrp="1"/>
          </p:cNvSpPr>
          <p:nvPr>
            <p:ph type="body" idx="1"/>
          </p:nvPr>
        </p:nvSpPr>
        <p:spPr/>
        <p:txBody>
          <a:bodyPr/>
          <a:lstStyle/>
          <a:p>
            <a:pPr lvl="0"/>
            <a:r>
              <a:rPr kumimoji="1" lang="ja-JP" altLang="en-US" sz="1200" b="1" i="0" kern="1200" dirty="0">
                <a:solidFill>
                  <a:schemeClr val="tx1"/>
                </a:solidFill>
                <a:effectLst/>
                <a:latin typeface="YuGothic Medium"/>
                <a:ea typeface="YuGothic Medium"/>
                <a:cs typeface="+mn-cs"/>
              </a:rPr>
              <a:t>松井：</a:t>
            </a:r>
            <a:r>
              <a:rPr kumimoji="1" lang="ja-JP" altLang="en-US" sz="1200" b="0" i="0" kern="1200" dirty="0">
                <a:solidFill>
                  <a:schemeClr val="tx1"/>
                </a:solidFill>
                <a:effectLst/>
                <a:latin typeface="YuGothic Medium"/>
                <a:ea typeface="YuGothic Medium"/>
                <a:cs typeface="+mn-cs"/>
              </a:rPr>
              <a:t> </a:t>
            </a:r>
            <a:br>
              <a:rPr kumimoji="1" lang="ja-JP" altLang="en-US" sz="1200" b="0" i="0" kern="1200" dirty="0">
                <a:solidFill>
                  <a:schemeClr val="tx1"/>
                </a:solidFill>
                <a:effectLst/>
                <a:latin typeface="YuGothic Medium"/>
                <a:ea typeface="YuGothic Medium"/>
                <a:cs typeface="+mn-cs"/>
              </a:rPr>
            </a:br>
            <a:r>
              <a:rPr kumimoji="1" lang="ja-JP" altLang="en-US" sz="1200" b="0" i="0" kern="1200" dirty="0">
                <a:solidFill>
                  <a:schemeClr val="tx1"/>
                </a:solidFill>
                <a:effectLst/>
                <a:latin typeface="YuGothic Medium"/>
                <a:ea typeface="YuGothic Medium"/>
                <a:cs typeface="+mn-cs"/>
              </a:rPr>
              <a:t>「では、先ほど日報が提出された案件の詳細画面を見てみましょう。」 </a:t>
            </a:r>
            <a:br>
              <a:rPr kumimoji="1" lang="en-US" altLang="ja-JP" sz="1200" b="0" i="0" kern="1200" dirty="0">
                <a:solidFill>
                  <a:schemeClr val="tx1"/>
                </a:solidFill>
                <a:effectLst/>
                <a:latin typeface="YuGothic Medium"/>
                <a:ea typeface="YuGothic Medium"/>
                <a:cs typeface="+mn-cs"/>
              </a:rPr>
            </a:br>
            <a:r>
              <a:rPr kumimoji="1" lang="ja-JP" altLang="en-US" sz="1200" b="1" i="0" kern="1200" dirty="0">
                <a:solidFill>
                  <a:schemeClr val="tx1"/>
                </a:solidFill>
                <a:effectLst/>
                <a:latin typeface="YuGothic Medium"/>
                <a:ea typeface="YuGothic Medium"/>
                <a:cs typeface="+mn-cs"/>
              </a:rPr>
              <a:t>松井：</a:t>
            </a:r>
            <a:r>
              <a:rPr kumimoji="1" lang="ja-JP" altLang="en-US" sz="1200" b="0" i="0" kern="1200" dirty="0">
                <a:solidFill>
                  <a:schemeClr val="tx1"/>
                </a:solidFill>
                <a:effectLst/>
                <a:latin typeface="YuGothic Medium"/>
                <a:ea typeface="YuGothic Medium"/>
                <a:cs typeface="+mn-cs"/>
              </a:rPr>
              <a:t> </a:t>
            </a:r>
            <a:br>
              <a:rPr kumimoji="1" lang="ja-JP" altLang="en-US" sz="1200" b="0" i="0" kern="1200" dirty="0">
                <a:solidFill>
                  <a:schemeClr val="tx1"/>
                </a:solidFill>
                <a:effectLst/>
                <a:latin typeface="YuGothic Medium"/>
                <a:ea typeface="YuGothic Medium"/>
                <a:cs typeface="+mn-cs"/>
              </a:rPr>
            </a:br>
            <a:r>
              <a:rPr kumimoji="1" lang="ja-JP" altLang="en-US" sz="1200" b="0" i="0" kern="1200" dirty="0">
                <a:solidFill>
                  <a:schemeClr val="tx1"/>
                </a:solidFill>
                <a:effectLst/>
                <a:latin typeface="YuGothic Medium"/>
                <a:ea typeface="YuGothic Medium"/>
                <a:cs typeface="+mn-cs"/>
              </a:rPr>
              <a:t>「画面を下にスクロールすると</a:t>
            </a:r>
            <a:r>
              <a:rPr kumimoji="1" lang="en-US" altLang="ja-JP" sz="1200" b="0" i="0" kern="1200" dirty="0">
                <a:solidFill>
                  <a:schemeClr val="tx1"/>
                </a:solidFill>
                <a:effectLst/>
                <a:latin typeface="YuGothic Medium"/>
                <a:ea typeface="YuGothic Medium"/>
                <a:cs typeface="+mn-cs"/>
              </a:rPr>
              <a:t>…</a:t>
            </a:r>
            <a:r>
              <a:rPr kumimoji="1" lang="ja-JP" altLang="en-US" sz="1200" b="0" i="0" kern="1200" dirty="0">
                <a:solidFill>
                  <a:schemeClr val="tx1"/>
                </a:solidFill>
                <a:effectLst/>
                <a:latin typeface="YuGothic Medium"/>
                <a:ea typeface="YuGothic Medium"/>
                <a:cs typeface="+mn-cs"/>
              </a:rPr>
              <a:t>ここに、先ほど現場監督がスマホから提出した作業日報が、写真付きでリアルタイムに表示されています。」 </a:t>
            </a:r>
            <a:br>
              <a:rPr kumimoji="1" lang="en-US" altLang="ja-JP" sz="1200" b="0" i="0" kern="1200" dirty="0">
                <a:solidFill>
                  <a:schemeClr val="tx1"/>
                </a:solidFill>
                <a:effectLst/>
                <a:latin typeface="YuGothic Medium"/>
                <a:ea typeface="YuGothic Medium"/>
                <a:cs typeface="+mn-cs"/>
              </a:rPr>
            </a:br>
            <a:r>
              <a:rPr kumimoji="1" lang="ja-JP" altLang="en-US" sz="1200" b="1" i="0" kern="1200" dirty="0">
                <a:solidFill>
                  <a:schemeClr val="tx1"/>
                </a:solidFill>
                <a:effectLst/>
                <a:latin typeface="YuGothic Medium"/>
                <a:ea typeface="YuGothic Medium"/>
                <a:cs typeface="+mn-cs"/>
              </a:rPr>
              <a:t>松井：</a:t>
            </a:r>
            <a:r>
              <a:rPr kumimoji="1" lang="ja-JP" altLang="en-US" sz="1200" b="0" i="0" kern="1200" dirty="0">
                <a:solidFill>
                  <a:schemeClr val="tx1"/>
                </a:solidFill>
                <a:effectLst/>
                <a:latin typeface="YuGothic Medium"/>
                <a:ea typeface="YuGothic Medium"/>
                <a:cs typeface="+mn-cs"/>
              </a:rPr>
              <a:t> </a:t>
            </a:r>
            <a:br>
              <a:rPr kumimoji="1" lang="ja-JP" altLang="en-US" sz="1200" b="0" i="0" kern="1200" dirty="0">
                <a:solidFill>
                  <a:schemeClr val="tx1"/>
                </a:solidFill>
                <a:effectLst/>
                <a:latin typeface="YuGothic Medium"/>
                <a:ea typeface="YuGothic Medium"/>
                <a:cs typeface="+mn-cs"/>
              </a:rPr>
            </a:br>
            <a:r>
              <a:rPr kumimoji="1" lang="ja-JP" altLang="en-US" sz="1200" b="0" i="0" kern="1200" dirty="0">
                <a:solidFill>
                  <a:schemeClr val="tx1"/>
                </a:solidFill>
                <a:effectLst/>
                <a:latin typeface="YuGothic Medium"/>
                <a:ea typeface="YuGothic Medium"/>
                <a:cs typeface="+mn-cs"/>
              </a:rPr>
              <a:t>「このように、各アプリの情報が自動で連携し、一つの場所に集約されることで、管理者は事務所にいながら全現場の最新状況を正確に把握することができます。</a:t>
            </a:r>
            <a:br>
              <a:rPr kumimoji="1" lang="en-US" altLang="ja-JP" sz="1200" b="0" i="0" kern="1200" dirty="0">
                <a:solidFill>
                  <a:schemeClr val="tx1"/>
                </a:solidFill>
                <a:effectLst/>
                <a:latin typeface="YuGothic Medium"/>
                <a:ea typeface="YuGothic Medium"/>
                <a:cs typeface="+mn-cs"/>
              </a:rPr>
            </a:br>
            <a:r>
              <a:rPr kumimoji="1" lang="ja-JP" altLang="en-US" sz="1200" b="0" i="0" kern="1200" dirty="0">
                <a:solidFill>
                  <a:schemeClr val="tx1"/>
                </a:solidFill>
                <a:effectLst/>
                <a:latin typeface="YuGothic Medium"/>
                <a:ea typeface="YuGothic Medium"/>
                <a:cs typeface="+mn-cs"/>
              </a:rPr>
              <a:t>わざわざ電話で確認したり、報告を待ったりする必要がなくなります。」 </a:t>
            </a:r>
            <a:endParaRPr kumimoji="1" lang="ja-JP" altLang="ja-JP" sz="1200" kern="1200" dirty="0">
              <a:solidFill>
                <a:schemeClr val="tx1"/>
              </a:solidFill>
              <a:effectLst/>
              <a:latin typeface="YuGothic Medium"/>
              <a:ea typeface="YuGothic Medium"/>
              <a:cs typeface="+mn-cs"/>
            </a:endParaRPr>
          </a:p>
        </p:txBody>
      </p:sp>
    </p:spTree>
    <p:extLst>
      <p:ext uri="{BB962C8B-B14F-4D97-AF65-F5344CB8AC3E}">
        <p14:creationId xmlns:p14="http://schemas.microsoft.com/office/powerpoint/2010/main" val="2169205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7F084-6838-72B2-054E-C43D1DC9A4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831CA5-0D3D-475A-30A4-59A8524588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E6EC06-63A9-01CE-93F6-DF94D1FA3C11}"/>
              </a:ext>
            </a:extLst>
          </p:cNvPr>
          <p:cNvSpPr>
            <a:spLocks noGrp="1"/>
          </p:cNvSpPr>
          <p:nvPr>
            <p:ph type="body" idx="1"/>
          </p:nvPr>
        </p:nvSpPr>
        <p:spPr/>
        <p:txBody>
          <a:bodyPr/>
          <a:lstStyle/>
          <a:p>
            <a:pPr rtl="0" fontAlgn="base"/>
            <a:r>
              <a:rPr kumimoji="1" lang="ja-JP" altLang="en-US" sz="1200" b="1" i="0" kern="1200" dirty="0">
                <a:solidFill>
                  <a:schemeClr val="tx1"/>
                </a:solidFill>
                <a:effectLst/>
                <a:latin typeface="YuGothic Medium"/>
                <a:ea typeface="YuGothic Medium"/>
                <a:cs typeface="+mn-cs"/>
              </a:rPr>
              <a:t>松井：</a:t>
            </a:r>
            <a:r>
              <a:rPr kumimoji="1" lang="ja-JP" altLang="en-US" sz="1200" b="0" i="0" kern="1200" dirty="0">
                <a:solidFill>
                  <a:schemeClr val="tx1"/>
                </a:solidFill>
                <a:effectLst/>
                <a:latin typeface="YuGothic Medium"/>
                <a:ea typeface="YuGothic Medium"/>
                <a:cs typeface="+mn-cs"/>
              </a:rPr>
              <a:t> </a:t>
            </a:r>
            <a:br>
              <a:rPr kumimoji="1" lang="ja-JP" altLang="en-US" sz="1200" b="0" i="0" kern="1200" dirty="0">
                <a:solidFill>
                  <a:schemeClr val="tx1"/>
                </a:solidFill>
                <a:effectLst/>
                <a:latin typeface="YuGothic Medium"/>
                <a:ea typeface="YuGothic Medium"/>
                <a:cs typeface="+mn-cs"/>
              </a:rPr>
            </a:br>
            <a:r>
              <a:rPr kumimoji="1" lang="ja-JP" altLang="en-US" sz="1200" b="0" i="0" kern="1200" dirty="0">
                <a:solidFill>
                  <a:schemeClr val="tx1"/>
                </a:solidFill>
                <a:effectLst/>
                <a:latin typeface="YuGothic Medium"/>
                <a:ea typeface="YuGothic Medium"/>
                <a:cs typeface="+mn-cs"/>
              </a:rPr>
              <a:t>「いかがでしたでしょうか。 </a:t>
            </a:r>
            <a:br>
              <a:rPr kumimoji="1" lang="ja-JP" altLang="en-US" sz="1200" b="0" i="0" kern="1200" dirty="0">
                <a:solidFill>
                  <a:schemeClr val="tx1"/>
                </a:solidFill>
                <a:effectLst/>
                <a:latin typeface="YuGothic Medium"/>
                <a:ea typeface="YuGothic Medium"/>
                <a:cs typeface="+mn-cs"/>
              </a:rPr>
            </a:br>
            <a:r>
              <a:rPr kumimoji="1" lang="en-US" altLang="ja-JP" sz="1200" b="1" i="0" kern="1200" dirty="0">
                <a:solidFill>
                  <a:schemeClr val="tx1"/>
                </a:solidFill>
                <a:effectLst/>
                <a:latin typeface="YuGothic Medium"/>
                <a:ea typeface="YuGothic Medium"/>
                <a:cs typeface="+mn-cs"/>
              </a:rPr>
              <a:t>『</a:t>
            </a:r>
            <a:r>
              <a:rPr kumimoji="1" lang="ja-JP" altLang="en-US" sz="1200" b="1" i="0" kern="1200" dirty="0">
                <a:solidFill>
                  <a:schemeClr val="tx1"/>
                </a:solidFill>
                <a:effectLst/>
                <a:latin typeface="YuGothic Medium"/>
                <a:ea typeface="YuGothic Medium"/>
                <a:cs typeface="+mn-cs"/>
              </a:rPr>
              <a:t>見積作成</a:t>
            </a:r>
            <a:r>
              <a:rPr kumimoji="1" lang="en-US" altLang="ja-JP" sz="1200" b="1" i="0" kern="1200" dirty="0">
                <a:solidFill>
                  <a:schemeClr val="tx1"/>
                </a:solidFill>
                <a:effectLst/>
                <a:latin typeface="YuGothic Medium"/>
                <a:ea typeface="YuGothic Medium"/>
                <a:cs typeface="+mn-cs"/>
              </a:rPr>
              <a:t>』</a:t>
            </a:r>
            <a:r>
              <a:rPr kumimoji="1" lang="ja-JP" altLang="en-US" sz="1200" b="1" i="0" kern="1200" dirty="0">
                <a:solidFill>
                  <a:schemeClr val="tx1"/>
                </a:solidFill>
                <a:effectLst/>
                <a:latin typeface="YuGothic Medium"/>
                <a:ea typeface="YuGothic Medium"/>
                <a:cs typeface="+mn-cs"/>
              </a:rPr>
              <a:t>から</a:t>
            </a:r>
            <a:r>
              <a:rPr kumimoji="1" lang="en-US" altLang="ja-JP" sz="1200" b="1" i="0" kern="1200" dirty="0">
                <a:solidFill>
                  <a:schemeClr val="tx1"/>
                </a:solidFill>
                <a:effectLst/>
                <a:latin typeface="YuGothic Medium"/>
                <a:ea typeface="YuGothic Medium"/>
                <a:cs typeface="+mn-cs"/>
              </a:rPr>
              <a:t>『</a:t>
            </a:r>
            <a:r>
              <a:rPr kumimoji="1" lang="ja-JP" altLang="en-US" sz="1200" b="1" i="0" kern="1200" dirty="0">
                <a:solidFill>
                  <a:schemeClr val="tx1"/>
                </a:solidFill>
                <a:effectLst/>
                <a:latin typeface="YuGothic Medium"/>
                <a:ea typeface="YuGothic Medium"/>
                <a:cs typeface="+mn-cs"/>
              </a:rPr>
              <a:t>日報提出</a:t>
            </a:r>
            <a:r>
              <a:rPr kumimoji="1" lang="en-US" altLang="ja-JP" sz="1200" b="1" i="0" kern="1200" dirty="0">
                <a:solidFill>
                  <a:schemeClr val="tx1"/>
                </a:solidFill>
                <a:effectLst/>
                <a:latin typeface="YuGothic Medium"/>
                <a:ea typeface="YuGothic Medium"/>
                <a:cs typeface="+mn-cs"/>
              </a:rPr>
              <a:t>』</a:t>
            </a:r>
            <a:r>
              <a:rPr kumimoji="1" lang="ja-JP" altLang="en-US" sz="1200" b="0" i="0" kern="1200" dirty="0">
                <a:solidFill>
                  <a:schemeClr val="tx1"/>
                </a:solidFill>
                <a:effectLst/>
                <a:latin typeface="YuGothic Medium"/>
                <a:ea typeface="YuGothic Medium"/>
                <a:cs typeface="+mn-cs"/>
              </a:rPr>
              <a:t>、そして**</a:t>
            </a:r>
            <a:r>
              <a:rPr kumimoji="1" lang="en-US" altLang="ja-JP" sz="1200" b="0" i="0" kern="1200" dirty="0">
                <a:solidFill>
                  <a:schemeClr val="tx1"/>
                </a:solidFill>
                <a:effectLst/>
                <a:latin typeface="YuGothic Medium"/>
                <a:ea typeface="YuGothic Medium"/>
                <a:cs typeface="+mn-cs"/>
              </a:rPr>
              <a:t>『</a:t>
            </a:r>
            <a:r>
              <a:rPr kumimoji="1" lang="ja-JP" altLang="en-US" sz="1200" b="0" i="0" kern="1200" dirty="0">
                <a:solidFill>
                  <a:schemeClr val="tx1"/>
                </a:solidFill>
                <a:effectLst/>
                <a:latin typeface="YuGothic Medium"/>
                <a:ea typeface="YuGothic Medium"/>
                <a:cs typeface="+mn-cs"/>
              </a:rPr>
              <a:t>進捗管理</a:t>
            </a:r>
            <a:r>
              <a:rPr kumimoji="1" lang="en-US" altLang="ja-JP" sz="1200" b="0" i="0" kern="1200" dirty="0">
                <a:solidFill>
                  <a:schemeClr val="tx1"/>
                </a:solidFill>
                <a:effectLst/>
                <a:latin typeface="YuGothic Medium"/>
                <a:ea typeface="YuGothic Medium"/>
                <a:cs typeface="+mn-cs"/>
              </a:rPr>
              <a:t>』**</a:t>
            </a:r>
            <a:r>
              <a:rPr kumimoji="1" lang="ja-JP" altLang="en-US" sz="1200" b="0" i="0" kern="1200" dirty="0">
                <a:solidFill>
                  <a:schemeClr val="tx1"/>
                </a:solidFill>
                <a:effectLst/>
                <a:latin typeface="YuGothic Medium"/>
                <a:ea typeface="YuGothic Medium"/>
                <a:cs typeface="+mn-cs"/>
              </a:rPr>
              <a:t>まで、これまで紙や</a:t>
            </a:r>
            <a:r>
              <a:rPr kumimoji="1" lang="en-US" altLang="ja-JP" sz="1200" b="0" i="0" kern="1200" dirty="0">
                <a:solidFill>
                  <a:schemeClr val="tx1"/>
                </a:solidFill>
                <a:effectLst/>
                <a:latin typeface="YuGothic Medium"/>
                <a:ea typeface="YuGothic Medium"/>
                <a:cs typeface="+mn-cs"/>
              </a:rPr>
              <a:t>Excel</a:t>
            </a:r>
            <a:r>
              <a:rPr kumimoji="1" lang="ja-JP" altLang="en-US" sz="1200" b="0" i="0" kern="1200" dirty="0">
                <a:solidFill>
                  <a:schemeClr val="tx1"/>
                </a:solidFill>
                <a:effectLst/>
                <a:latin typeface="YuGothic Medium"/>
                <a:ea typeface="YuGothic Medium"/>
                <a:cs typeface="+mn-cs"/>
              </a:rPr>
              <a:t>で分断されていた業務が、</a:t>
            </a:r>
            <a:r>
              <a:rPr kumimoji="1" lang="en-US" altLang="ja-JP" sz="1200" b="0" i="0" kern="1200" dirty="0">
                <a:solidFill>
                  <a:schemeClr val="tx1"/>
                </a:solidFill>
                <a:effectLst/>
                <a:latin typeface="YuGothic Medium"/>
                <a:ea typeface="YuGothic Medium"/>
                <a:cs typeface="+mn-cs"/>
              </a:rPr>
              <a:t>kintone</a:t>
            </a:r>
            <a:r>
              <a:rPr kumimoji="1" lang="ja-JP" altLang="en-US" sz="1200" b="0" i="0" kern="1200" dirty="0">
                <a:solidFill>
                  <a:schemeClr val="tx1"/>
                </a:solidFill>
                <a:effectLst/>
                <a:latin typeface="YuGothic Medium"/>
                <a:ea typeface="YuGothic Medium"/>
                <a:cs typeface="+mn-cs"/>
              </a:rPr>
              <a:t>上でシームレスに繋がっている様子がお分かりいただけたかと思います。」 </a:t>
            </a:r>
          </a:p>
          <a:p>
            <a:pPr rtl="0" fontAlgn="base"/>
            <a:r>
              <a:rPr kumimoji="1" lang="ja-JP" altLang="en-US" sz="1200" b="0" i="0" kern="1200" dirty="0">
                <a:solidFill>
                  <a:schemeClr val="tx1"/>
                </a:solidFill>
                <a:effectLst/>
                <a:latin typeface="YuGothic Medium"/>
                <a:ea typeface="YuGothic Medium"/>
                <a:cs typeface="+mn-cs"/>
              </a:rPr>
              <a:t>「ご紹介した</a:t>
            </a:r>
            <a:r>
              <a:rPr kumimoji="1" lang="en-US" altLang="ja-JP" sz="1200" b="0" i="0" kern="1200" dirty="0">
                <a:solidFill>
                  <a:schemeClr val="tx1"/>
                </a:solidFill>
                <a:effectLst/>
                <a:latin typeface="YuGothic Medium"/>
                <a:ea typeface="YuGothic Medium"/>
                <a:cs typeface="+mn-cs"/>
              </a:rPr>
              <a:t>RICOH</a:t>
            </a:r>
            <a:r>
              <a:rPr kumimoji="1" lang="ja-JP" altLang="en-US" sz="1200" b="0" i="0" kern="1200" dirty="0">
                <a:solidFill>
                  <a:schemeClr val="tx1"/>
                </a:solidFill>
                <a:effectLst/>
                <a:latin typeface="YuGothic Medium"/>
                <a:ea typeface="YuGothic Medium"/>
                <a:cs typeface="+mn-cs"/>
              </a:rPr>
              <a:t>の無償プラグインを組み合わせるだけで、 </a:t>
            </a:r>
            <a:br>
              <a:rPr kumimoji="1" lang="ja-JP" altLang="en-US" sz="1200" b="0" i="0" kern="1200" dirty="0">
                <a:solidFill>
                  <a:schemeClr val="tx1"/>
                </a:solidFill>
                <a:effectLst/>
                <a:latin typeface="YuGothic Medium"/>
                <a:ea typeface="YuGothic Medium"/>
                <a:cs typeface="+mn-cs"/>
              </a:rPr>
            </a:br>
            <a:r>
              <a:rPr kumimoji="1" lang="ja-JP" altLang="en-US" sz="1200" b="1" i="0" kern="1200" dirty="0">
                <a:solidFill>
                  <a:schemeClr val="tx1"/>
                </a:solidFill>
                <a:effectLst/>
                <a:latin typeface="YuGothic Medium"/>
                <a:ea typeface="YuGothic Medium"/>
                <a:cs typeface="+mn-cs"/>
              </a:rPr>
              <a:t>①入力ミスや二重管理の防止</a:t>
            </a:r>
            <a:r>
              <a:rPr kumimoji="1" lang="ja-JP" altLang="en-US" sz="1200" b="0" i="0" kern="1200" dirty="0">
                <a:solidFill>
                  <a:schemeClr val="tx1"/>
                </a:solidFill>
                <a:effectLst/>
                <a:latin typeface="YuGothic Medium"/>
                <a:ea typeface="YuGothic Medium"/>
                <a:cs typeface="+mn-cs"/>
              </a:rPr>
              <a:t> </a:t>
            </a:r>
            <a:br>
              <a:rPr kumimoji="1" lang="ja-JP" altLang="en-US" sz="1200" b="0" i="0" kern="1200" dirty="0">
                <a:solidFill>
                  <a:schemeClr val="tx1"/>
                </a:solidFill>
                <a:effectLst/>
                <a:latin typeface="YuGothic Medium"/>
                <a:ea typeface="YuGothic Medium"/>
                <a:cs typeface="+mn-cs"/>
              </a:rPr>
            </a:br>
            <a:r>
              <a:rPr kumimoji="1" lang="ja-JP" altLang="en-US" sz="1200" b="1" i="0" kern="1200" dirty="0">
                <a:solidFill>
                  <a:schemeClr val="tx1"/>
                </a:solidFill>
                <a:effectLst/>
                <a:latin typeface="YuGothic Medium"/>
                <a:ea typeface="YuGothic Medium"/>
                <a:cs typeface="+mn-cs"/>
              </a:rPr>
              <a:t>②帳票作成の自動化と属人化の解消</a:t>
            </a:r>
            <a:r>
              <a:rPr kumimoji="1" lang="ja-JP" altLang="en-US" sz="1200" b="0" i="0" kern="1200" dirty="0">
                <a:solidFill>
                  <a:schemeClr val="tx1"/>
                </a:solidFill>
                <a:effectLst/>
                <a:latin typeface="YuGothic Medium"/>
                <a:ea typeface="YuGothic Medium"/>
                <a:cs typeface="+mn-cs"/>
              </a:rPr>
              <a:t> </a:t>
            </a:r>
            <a:br>
              <a:rPr kumimoji="1" lang="ja-JP" altLang="en-US" sz="1200" b="0" i="0" kern="1200" dirty="0">
                <a:solidFill>
                  <a:schemeClr val="tx1"/>
                </a:solidFill>
                <a:effectLst/>
                <a:latin typeface="YuGothic Medium"/>
                <a:ea typeface="YuGothic Medium"/>
                <a:cs typeface="+mn-cs"/>
              </a:rPr>
            </a:br>
            <a:r>
              <a:rPr kumimoji="1" lang="ja-JP" altLang="en-US" sz="1200" b="1" i="0" kern="1200" dirty="0">
                <a:solidFill>
                  <a:schemeClr val="tx1"/>
                </a:solidFill>
                <a:effectLst/>
                <a:latin typeface="YuGothic Medium"/>
                <a:ea typeface="YuGothic Medium"/>
                <a:cs typeface="+mn-cs"/>
              </a:rPr>
              <a:t>③現場と事務所のリアルタイムな情報共有</a:t>
            </a:r>
            <a:r>
              <a:rPr kumimoji="1" lang="ja-JP" altLang="en-US" sz="1200" b="0" i="0" kern="1200" dirty="0">
                <a:solidFill>
                  <a:schemeClr val="tx1"/>
                </a:solidFill>
                <a:effectLst/>
                <a:latin typeface="YuGothic Medium"/>
                <a:ea typeface="YuGothic Medium"/>
                <a:cs typeface="+mn-cs"/>
              </a:rPr>
              <a:t> </a:t>
            </a:r>
            <a:br>
              <a:rPr kumimoji="1" lang="ja-JP" altLang="en-US" sz="1200" b="0" i="0" kern="1200" dirty="0">
                <a:solidFill>
                  <a:schemeClr val="tx1"/>
                </a:solidFill>
                <a:effectLst/>
                <a:latin typeface="YuGothic Medium"/>
                <a:ea typeface="YuGothic Medium"/>
                <a:cs typeface="+mn-cs"/>
              </a:rPr>
            </a:br>
            <a:r>
              <a:rPr kumimoji="1" lang="ja-JP" altLang="en-US" sz="1200" b="0" i="0" kern="1200" dirty="0">
                <a:solidFill>
                  <a:schemeClr val="tx1"/>
                </a:solidFill>
                <a:effectLst/>
                <a:latin typeface="YuGothic Medium"/>
                <a:ea typeface="YuGothic Medium"/>
                <a:cs typeface="+mn-cs"/>
              </a:rPr>
              <a:t>が実現できます。」 </a:t>
            </a:r>
          </a:p>
          <a:p>
            <a:pPr rtl="0" fontAlgn="base"/>
            <a:r>
              <a:rPr kumimoji="1" lang="ja-JP" altLang="en-US" sz="1200" b="0" i="0" kern="1200" dirty="0">
                <a:solidFill>
                  <a:schemeClr val="tx1"/>
                </a:solidFill>
                <a:effectLst/>
                <a:latin typeface="YuGothic Medium"/>
                <a:ea typeface="YuGothic Medium"/>
                <a:cs typeface="+mn-cs"/>
              </a:rPr>
              <a:t>「まさに、日々の</a:t>
            </a:r>
            <a:r>
              <a:rPr kumimoji="1" lang="en-US" altLang="ja-JP" sz="1200" b="0" i="0" kern="1200" dirty="0">
                <a:solidFill>
                  <a:schemeClr val="tx1"/>
                </a:solidFill>
                <a:effectLst/>
                <a:latin typeface="YuGothic Medium"/>
                <a:ea typeface="YuGothic Medium"/>
                <a:cs typeface="+mn-cs"/>
              </a:rPr>
              <a:t>『</a:t>
            </a:r>
            <a:r>
              <a:rPr kumimoji="1" lang="ja-JP" altLang="en-US" sz="1200" b="0" i="0" kern="1200" dirty="0">
                <a:solidFill>
                  <a:schemeClr val="tx1"/>
                </a:solidFill>
                <a:effectLst/>
                <a:latin typeface="YuGothic Medium"/>
                <a:ea typeface="YuGothic Medium"/>
                <a:cs typeface="+mn-cs"/>
              </a:rPr>
              <a:t>ちょっと面倒だな</a:t>
            </a:r>
            <a:r>
              <a:rPr kumimoji="1" lang="en-US" altLang="ja-JP" sz="1200" b="0" i="0" kern="1200" dirty="0">
                <a:solidFill>
                  <a:schemeClr val="tx1"/>
                </a:solidFill>
                <a:effectLst/>
                <a:latin typeface="YuGothic Medium"/>
                <a:ea typeface="YuGothic Medium"/>
                <a:cs typeface="+mn-cs"/>
              </a:rPr>
              <a:t>』</a:t>
            </a:r>
            <a:r>
              <a:rPr kumimoji="1" lang="ja-JP" altLang="en-US" sz="1200" b="0" i="0" kern="1200" dirty="0">
                <a:solidFill>
                  <a:schemeClr val="tx1"/>
                </a:solidFill>
                <a:effectLst/>
                <a:latin typeface="YuGothic Medium"/>
                <a:ea typeface="YuGothic Medium"/>
                <a:cs typeface="+mn-cs"/>
              </a:rPr>
              <a:t>を解決し、現場の誰もが本来の業務に集中できる環境が整うのです。」 </a:t>
            </a:r>
          </a:p>
        </p:txBody>
      </p:sp>
    </p:spTree>
    <p:extLst>
      <p:ext uri="{BB962C8B-B14F-4D97-AF65-F5344CB8AC3E}">
        <p14:creationId xmlns:p14="http://schemas.microsoft.com/office/powerpoint/2010/main" val="25025673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9CC1E-5780-84D1-1339-F6BAAC89A1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33B0F5-1BF5-066B-D560-E802FD70F8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F33290-A48D-E255-8A77-034CA58DF6B6}"/>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kern="1200" dirty="0">
                <a:solidFill>
                  <a:schemeClr val="tx1"/>
                </a:solidFill>
                <a:effectLst/>
                <a:latin typeface="YuGothic Medium"/>
                <a:ea typeface="YuGothic Medium"/>
                <a:cs typeface="+mn-cs"/>
              </a:rPr>
              <a:t>「デモンストレーションは以上となります。</a:t>
            </a:r>
            <a:br>
              <a:rPr kumimoji="1" lang="en-US" altLang="ja-JP" sz="1200" b="0" i="0" kern="1200" dirty="0">
                <a:solidFill>
                  <a:schemeClr val="tx1"/>
                </a:solidFill>
                <a:effectLst/>
                <a:latin typeface="YuGothic Medium"/>
                <a:ea typeface="YuGothic Medium"/>
                <a:cs typeface="+mn-cs"/>
              </a:rPr>
            </a:br>
            <a:r>
              <a:rPr kumimoji="1" lang="ja-JP" altLang="en-US" sz="1200" b="0" i="0" kern="1200" dirty="0">
                <a:solidFill>
                  <a:schemeClr val="tx1"/>
                </a:solidFill>
                <a:effectLst/>
                <a:latin typeface="YuGothic Medium"/>
                <a:ea typeface="YuGothic Medium"/>
                <a:cs typeface="+mn-cs"/>
              </a:rPr>
              <a:t>ご清聴ありがとうございました。」 </a:t>
            </a:r>
          </a:p>
          <a:p>
            <a:pPr lvl="0"/>
            <a:endParaRPr kumimoji="1" lang="ja-JP" altLang="ja-JP" sz="1200" kern="1200" dirty="0">
              <a:solidFill>
                <a:schemeClr val="tx1"/>
              </a:solidFill>
              <a:effectLst/>
              <a:latin typeface="YuGothic Medium"/>
              <a:ea typeface="YuGothic Medium"/>
              <a:cs typeface="+mn-cs"/>
            </a:endParaRPr>
          </a:p>
        </p:txBody>
      </p:sp>
    </p:spTree>
    <p:extLst>
      <p:ext uri="{BB962C8B-B14F-4D97-AF65-F5344CB8AC3E}">
        <p14:creationId xmlns:p14="http://schemas.microsoft.com/office/powerpoint/2010/main" val="1952540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586CC-A14F-369A-9280-F0564F0F383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C6986D0-F3C4-DE35-EF6E-757E2BC5352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BC8D2CC-4D88-0429-B1F7-4918336388C3}"/>
              </a:ext>
            </a:extLst>
          </p:cNvPr>
          <p:cNvSpPr>
            <a:spLocks noGrp="1"/>
          </p:cNvSpPr>
          <p:nvPr>
            <p:ph type="body" idx="1"/>
          </p:nvPr>
        </p:nvSpPr>
        <p:spPr/>
        <p:txBody>
          <a:bodyPr/>
          <a:lstStyle/>
          <a:p>
            <a:pPr rtl="0" fontAlgn="base"/>
            <a:r>
              <a:rPr kumimoji="1" lang="ja-JP" altLang="en-US" sz="1200" b="0" i="0" kern="1200" dirty="0">
                <a:solidFill>
                  <a:schemeClr val="tx1"/>
                </a:solidFill>
                <a:effectLst/>
                <a:latin typeface="YuGothic Medium"/>
                <a:ea typeface="YuGothic Medium"/>
                <a:cs typeface="+mn-cs"/>
              </a:rPr>
              <a:t>「本日は、</a:t>
            </a:r>
            <a:r>
              <a:rPr kumimoji="1" lang="en-US" altLang="ja-JP" sz="1200" b="1" i="0" kern="1200" dirty="0">
                <a:solidFill>
                  <a:schemeClr val="tx1"/>
                </a:solidFill>
                <a:effectLst/>
                <a:latin typeface="YuGothic Medium"/>
                <a:ea typeface="YuGothic Medium"/>
                <a:cs typeface="+mn-cs"/>
              </a:rPr>
              <a:t>『①</a:t>
            </a:r>
            <a:r>
              <a:rPr kumimoji="1" lang="ja-JP" altLang="en-US" sz="1200" b="1" i="0" kern="1200" dirty="0">
                <a:solidFill>
                  <a:schemeClr val="tx1"/>
                </a:solidFill>
                <a:effectLst/>
                <a:latin typeface="YuGothic Medium"/>
                <a:ea typeface="YuGothic Medium"/>
                <a:cs typeface="+mn-cs"/>
              </a:rPr>
              <a:t>新しい工事の見積作成</a:t>
            </a:r>
            <a:r>
              <a:rPr kumimoji="1" lang="en-US" altLang="ja-JP" sz="1200" b="1" i="0" kern="1200" dirty="0">
                <a:solidFill>
                  <a:schemeClr val="tx1"/>
                </a:solidFill>
                <a:effectLst/>
                <a:latin typeface="YuGothic Medium"/>
                <a:ea typeface="YuGothic Medium"/>
                <a:cs typeface="+mn-cs"/>
              </a:rPr>
              <a:t>』</a:t>
            </a:r>
            <a:r>
              <a:rPr kumimoji="1" lang="ja-JP" altLang="en-US" sz="1200" b="1" i="0" kern="1200" dirty="0">
                <a:solidFill>
                  <a:schemeClr val="tx1"/>
                </a:solidFill>
                <a:effectLst/>
                <a:latin typeface="YuGothic Medium"/>
                <a:ea typeface="YuGothic Medium"/>
                <a:cs typeface="+mn-cs"/>
              </a:rPr>
              <a:t>から、</a:t>
            </a:r>
            <a:r>
              <a:rPr kumimoji="1" lang="en-US" altLang="ja-JP" sz="1200" b="1" i="0" kern="1200" dirty="0">
                <a:solidFill>
                  <a:schemeClr val="tx1"/>
                </a:solidFill>
                <a:effectLst/>
                <a:latin typeface="YuGothic Medium"/>
                <a:ea typeface="YuGothic Medium"/>
                <a:cs typeface="+mn-cs"/>
              </a:rPr>
              <a:t>『②</a:t>
            </a:r>
            <a:r>
              <a:rPr kumimoji="1" lang="ja-JP" altLang="en-US" sz="1200" b="1" i="0" kern="1200" dirty="0">
                <a:solidFill>
                  <a:schemeClr val="tx1"/>
                </a:solidFill>
                <a:effectLst/>
                <a:latin typeface="YuGothic Medium"/>
                <a:ea typeface="YuGothic Medium"/>
                <a:cs typeface="+mn-cs"/>
              </a:rPr>
              <a:t>受注後の現場管理</a:t>
            </a:r>
            <a:r>
              <a:rPr kumimoji="1" lang="en-US" altLang="ja-JP" sz="1200" b="1" i="0" kern="1200" dirty="0">
                <a:solidFill>
                  <a:schemeClr val="tx1"/>
                </a:solidFill>
                <a:effectLst/>
                <a:latin typeface="YuGothic Medium"/>
                <a:ea typeface="YuGothic Medium"/>
                <a:cs typeface="+mn-cs"/>
              </a:rPr>
              <a:t>』</a:t>
            </a:r>
            <a:r>
              <a:rPr kumimoji="1" lang="ja-JP" altLang="en-US" sz="1200" b="0" i="0" kern="1200" dirty="0">
                <a:solidFill>
                  <a:schemeClr val="tx1"/>
                </a:solidFill>
                <a:effectLst/>
                <a:latin typeface="YuGothic Medium"/>
                <a:ea typeface="YuGothic Medium"/>
                <a:cs typeface="+mn-cs"/>
              </a:rPr>
              <a:t>、そして現場監督が行う**</a:t>
            </a:r>
            <a:r>
              <a:rPr kumimoji="1" lang="en-US" altLang="ja-JP" sz="1200" b="0" i="0" kern="1200" dirty="0">
                <a:solidFill>
                  <a:schemeClr val="tx1"/>
                </a:solidFill>
                <a:effectLst/>
                <a:latin typeface="YuGothic Medium"/>
                <a:ea typeface="YuGothic Medium"/>
                <a:cs typeface="+mn-cs"/>
              </a:rPr>
              <a:t>『③</a:t>
            </a:r>
            <a:r>
              <a:rPr kumimoji="1" lang="ja-JP" altLang="en-US" sz="1200" b="0" i="0" kern="1200" dirty="0">
                <a:solidFill>
                  <a:schemeClr val="tx1"/>
                </a:solidFill>
                <a:effectLst/>
                <a:latin typeface="YuGothic Medium"/>
                <a:ea typeface="YuGothic Medium"/>
                <a:cs typeface="+mn-cs"/>
              </a:rPr>
              <a:t>日々の作業報告</a:t>
            </a:r>
            <a:r>
              <a:rPr kumimoji="1" lang="en-US" altLang="ja-JP" sz="1200" b="0" i="0" kern="1200" dirty="0">
                <a:solidFill>
                  <a:schemeClr val="tx1"/>
                </a:solidFill>
                <a:effectLst/>
                <a:latin typeface="YuGothic Medium"/>
                <a:ea typeface="YuGothic Medium"/>
                <a:cs typeface="+mn-cs"/>
              </a:rPr>
              <a:t>』</a:t>
            </a:r>
            <a:r>
              <a:rPr kumimoji="1" lang="ja-JP" altLang="en-US" sz="1200" b="1" i="0" kern="1200" dirty="0">
                <a:solidFill>
                  <a:schemeClr val="tx1"/>
                </a:solidFill>
                <a:effectLst/>
                <a:latin typeface="YuGothic Medium"/>
                <a:ea typeface="YuGothic Medium"/>
                <a:cs typeface="+mn-cs"/>
              </a:rPr>
              <a:t>、最後に</a:t>
            </a:r>
            <a:r>
              <a:rPr kumimoji="1" lang="en-US" altLang="ja-JP" sz="1200" b="0" i="0" kern="1200" dirty="0">
                <a:solidFill>
                  <a:schemeClr val="tx1"/>
                </a:solidFill>
                <a:effectLst/>
                <a:latin typeface="YuGothic Medium"/>
                <a:ea typeface="YuGothic Medium"/>
                <a:cs typeface="+mn-cs"/>
              </a:rPr>
              <a:t>『④</a:t>
            </a:r>
            <a:r>
              <a:rPr kumimoji="1" lang="ja-JP" altLang="en-US" sz="1200" b="0" i="0" kern="1200" dirty="0">
                <a:solidFill>
                  <a:schemeClr val="tx1"/>
                </a:solidFill>
                <a:effectLst/>
                <a:latin typeface="YuGothic Medium"/>
                <a:ea typeface="YuGothic Medium"/>
                <a:cs typeface="+mn-cs"/>
              </a:rPr>
              <a:t>管理者による進捗確認</a:t>
            </a:r>
            <a:r>
              <a:rPr kumimoji="1" lang="en-US" altLang="ja-JP" sz="1200" b="0" i="0" kern="1200" dirty="0">
                <a:solidFill>
                  <a:schemeClr val="tx1"/>
                </a:solidFill>
                <a:effectLst/>
                <a:latin typeface="YuGothic Medium"/>
                <a:ea typeface="YuGothic Medium"/>
                <a:cs typeface="+mn-cs"/>
              </a:rPr>
              <a:t>』**</a:t>
            </a:r>
            <a:r>
              <a:rPr kumimoji="1" lang="ja-JP" altLang="en-US" sz="1200" b="0" i="0" kern="1200" dirty="0">
                <a:solidFill>
                  <a:schemeClr val="tx1"/>
                </a:solidFill>
                <a:effectLst/>
                <a:latin typeface="YuGothic Medium"/>
                <a:ea typeface="YuGothic Medium"/>
                <a:cs typeface="+mn-cs"/>
              </a:rPr>
              <a:t>まで、一連の業務フローに沿ってご紹介します。」 </a:t>
            </a:r>
          </a:p>
        </p:txBody>
      </p:sp>
    </p:spTree>
    <p:extLst>
      <p:ext uri="{BB962C8B-B14F-4D97-AF65-F5344CB8AC3E}">
        <p14:creationId xmlns:p14="http://schemas.microsoft.com/office/powerpoint/2010/main" val="3912150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45B98-1AAE-CDC0-C566-278E740B539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E43E10A-0B9E-AAAD-1FC6-83ABCD6578C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9F4F7FF-2AB2-33D6-2EBA-4720CCAB8656}"/>
              </a:ext>
            </a:extLst>
          </p:cNvPr>
          <p:cNvSpPr>
            <a:spLocks noGrp="1"/>
          </p:cNvSpPr>
          <p:nvPr>
            <p:ph type="body" idx="1"/>
          </p:nvPr>
        </p:nvSpPr>
        <p:spPr/>
        <p:txBody>
          <a:bodyPr/>
          <a:lstStyle/>
          <a:p>
            <a:r>
              <a:rPr kumimoji="1" lang="ja-JP" altLang="en-US" sz="1200" b="1" i="0" kern="1200" dirty="0">
                <a:solidFill>
                  <a:schemeClr val="tx1"/>
                </a:solidFill>
                <a:effectLst/>
                <a:latin typeface="YuGothic Medium"/>
                <a:ea typeface="YuGothic Medium"/>
                <a:cs typeface="+mn-cs"/>
              </a:rPr>
              <a:t>松井：</a:t>
            </a:r>
            <a:r>
              <a:rPr kumimoji="1" lang="ja-JP" altLang="en-US" sz="1200" b="0" i="0" kern="1200" dirty="0">
                <a:solidFill>
                  <a:schemeClr val="tx1"/>
                </a:solidFill>
                <a:effectLst/>
                <a:latin typeface="YuGothic Medium"/>
                <a:ea typeface="YuGothic Medium"/>
                <a:cs typeface="+mn-cs"/>
              </a:rPr>
              <a:t> </a:t>
            </a:r>
            <a:br>
              <a:rPr kumimoji="1" lang="ja-JP" altLang="en-US" sz="1200" b="0" i="0" kern="1200" dirty="0">
                <a:solidFill>
                  <a:schemeClr val="tx1"/>
                </a:solidFill>
                <a:effectLst/>
                <a:latin typeface="YuGothic Medium"/>
                <a:ea typeface="YuGothic Medium"/>
                <a:cs typeface="+mn-cs"/>
              </a:rPr>
            </a:br>
            <a:r>
              <a:rPr kumimoji="1" lang="ja-JP" altLang="en-US" sz="1200" b="0" i="0" kern="1200" dirty="0">
                <a:solidFill>
                  <a:schemeClr val="tx1"/>
                </a:solidFill>
                <a:effectLst/>
                <a:latin typeface="YuGothic Medium"/>
                <a:ea typeface="YuGothic Medium"/>
                <a:cs typeface="+mn-cs"/>
              </a:rPr>
              <a:t>「こちらが</a:t>
            </a:r>
            <a:r>
              <a:rPr kumimoji="1" lang="en-US" altLang="ja-JP" sz="1200" b="0" i="0" kern="1200" dirty="0">
                <a:solidFill>
                  <a:schemeClr val="tx1"/>
                </a:solidFill>
                <a:effectLst/>
                <a:latin typeface="YuGothic Medium"/>
                <a:ea typeface="YuGothic Medium"/>
                <a:cs typeface="+mn-cs"/>
              </a:rPr>
              <a:t>『</a:t>
            </a:r>
            <a:r>
              <a:rPr kumimoji="1" lang="ja-JP" altLang="en-US" sz="1200" b="0" i="0" kern="1200" dirty="0">
                <a:solidFill>
                  <a:schemeClr val="tx1"/>
                </a:solidFill>
                <a:effectLst/>
                <a:latin typeface="YuGothic Medium"/>
                <a:ea typeface="YuGothic Medium"/>
                <a:cs typeface="+mn-cs"/>
              </a:rPr>
              <a:t>見積書作成アプリ</a:t>
            </a:r>
            <a:r>
              <a:rPr kumimoji="1" lang="en-US" altLang="ja-JP" sz="1200" b="0" i="0" kern="1200" dirty="0">
                <a:solidFill>
                  <a:schemeClr val="tx1"/>
                </a:solidFill>
                <a:effectLst/>
                <a:latin typeface="YuGothic Medium"/>
                <a:ea typeface="YuGothic Medium"/>
                <a:cs typeface="+mn-cs"/>
              </a:rPr>
              <a:t>』</a:t>
            </a:r>
            <a:r>
              <a:rPr kumimoji="1" lang="ja-JP" altLang="en-US" sz="1200" b="0" i="0" kern="1200" dirty="0">
                <a:solidFill>
                  <a:schemeClr val="tx1"/>
                </a:solidFill>
                <a:effectLst/>
                <a:latin typeface="YuGothic Medium"/>
                <a:ea typeface="YuGothic Medium"/>
                <a:cs typeface="+mn-cs"/>
              </a:rPr>
              <a:t>の一覧画面です。</a:t>
            </a:r>
            <a:br>
              <a:rPr kumimoji="1" lang="en-US" altLang="ja-JP" sz="1200" b="0" i="0" kern="1200" dirty="0">
                <a:solidFill>
                  <a:schemeClr val="tx1"/>
                </a:solidFill>
                <a:effectLst/>
                <a:latin typeface="YuGothic Medium"/>
                <a:ea typeface="YuGothic Medium"/>
                <a:cs typeface="+mn-cs"/>
              </a:rPr>
            </a:br>
            <a:r>
              <a:rPr kumimoji="1" lang="ja-JP" altLang="en-US" sz="1200" b="0" i="0" kern="1200" dirty="0">
                <a:solidFill>
                  <a:schemeClr val="tx1"/>
                </a:solidFill>
                <a:effectLst/>
                <a:latin typeface="YuGothic Medium"/>
                <a:ea typeface="YuGothic Medium"/>
                <a:cs typeface="+mn-cs"/>
              </a:rPr>
              <a:t>過去に作成した見積がずらっと並んでいます。</a:t>
            </a:r>
            <a:br>
              <a:rPr kumimoji="1" lang="en-US" altLang="ja-JP" sz="1200" b="0" i="0" kern="1200" dirty="0">
                <a:solidFill>
                  <a:schemeClr val="tx1"/>
                </a:solidFill>
                <a:effectLst/>
                <a:latin typeface="YuGothic Medium"/>
                <a:ea typeface="YuGothic Medium"/>
                <a:cs typeface="+mn-cs"/>
              </a:rPr>
            </a:br>
            <a:r>
              <a:rPr kumimoji="1" lang="ja-JP" altLang="en-US" sz="1200" b="0" i="0" kern="1200" dirty="0">
                <a:solidFill>
                  <a:schemeClr val="tx1"/>
                </a:solidFill>
                <a:effectLst/>
                <a:latin typeface="YuGothic Medium"/>
                <a:ea typeface="YuGothic Medium"/>
                <a:cs typeface="+mn-cs"/>
              </a:rPr>
              <a:t>お客様名や案件名で検索すれば、過去の類似案件をすぐに参考にできます。</a:t>
            </a:r>
            <a:br>
              <a:rPr kumimoji="1" lang="en-US" altLang="ja-JP" sz="1200" b="0" i="0" kern="1200" dirty="0">
                <a:solidFill>
                  <a:schemeClr val="tx1"/>
                </a:solidFill>
                <a:effectLst/>
                <a:latin typeface="YuGothic Medium"/>
                <a:ea typeface="YuGothic Medium"/>
                <a:cs typeface="+mn-cs"/>
              </a:rPr>
            </a:br>
            <a:r>
              <a:rPr kumimoji="1" lang="ja-JP" altLang="en-US" sz="1200" b="0" i="0" kern="1200" dirty="0">
                <a:solidFill>
                  <a:schemeClr val="tx1"/>
                </a:solidFill>
                <a:effectLst/>
                <a:latin typeface="YuGothic Medium"/>
                <a:ea typeface="YuGothic Medium"/>
                <a:cs typeface="+mn-cs"/>
              </a:rPr>
              <a:t>これが**</a:t>
            </a:r>
            <a:r>
              <a:rPr kumimoji="1" lang="en-US" altLang="ja-JP" sz="1200" b="0" i="0" kern="1200" dirty="0">
                <a:solidFill>
                  <a:schemeClr val="tx1"/>
                </a:solidFill>
                <a:effectLst/>
                <a:latin typeface="YuGothic Medium"/>
                <a:ea typeface="YuGothic Medium"/>
                <a:cs typeface="+mn-cs"/>
              </a:rPr>
              <a:t>『</a:t>
            </a:r>
            <a:r>
              <a:rPr kumimoji="1" lang="ja-JP" altLang="en-US" sz="1200" b="0" i="0" kern="1200" dirty="0">
                <a:solidFill>
                  <a:schemeClr val="tx1"/>
                </a:solidFill>
                <a:effectLst/>
                <a:latin typeface="YuGothic Medium"/>
                <a:ea typeface="YuGothic Medium"/>
                <a:cs typeface="+mn-cs"/>
              </a:rPr>
              <a:t>カンタン検索プラグイン</a:t>
            </a:r>
            <a:r>
              <a:rPr kumimoji="1" lang="en-US" altLang="ja-JP" sz="1200" b="0" i="0" kern="1200" dirty="0">
                <a:solidFill>
                  <a:schemeClr val="tx1"/>
                </a:solidFill>
                <a:effectLst/>
                <a:latin typeface="YuGothic Medium"/>
                <a:ea typeface="YuGothic Medium"/>
                <a:cs typeface="+mn-cs"/>
              </a:rPr>
              <a:t>』**</a:t>
            </a:r>
            <a:r>
              <a:rPr kumimoji="1" lang="ja-JP" altLang="en-US" sz="1200" b="0" i="0" kern="1200" dirty="0">
                <a:solidFill>
                  <a:schemeClr val="tx1"/>
                </a:solidFill>
                <a:effectLst/>
                <a:latin typeface="YuGothic Medium"/>
                <a:ea typeface="YuGothic Medium"/>
                <a:cs typeface="+mn-cs"/>
              </a:rPr>
              <a:t>の力です。」 </a:t>
            </a:r>
            <a:endParaRPr kumimoji="1" lang="ja-JP" altLang="en-US" dirty="0"/>
          </a:p>
        </p:txBody>
      </p:sp>
    </p:spTree>
    <p:extLst>
      <p:ext uri="{BB962C8B-B14F-4D97-AF65-F5344CB8AC3E}">
        <p14:creationId xmlns:p14="http://schemas.microsoft.com/office/powerpoint/2010/main" val="1295546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rtl="0" fontAlgn="base"/>
            <a:r>
              <a:rPr kumimoji="1" lang="ja-JP" altLang="en-US" sz="1200" b="1" i="0" kern="1200" dirty="0">
                <a:solidFill>
                  <a:schemeClr val="tx1"/>
                </a:solidFill>
                <a:effectLst/>
                <a:latin typeface="YuGothic Medium"/>
                <a:ea typeface="YuGothic Medium"/>
                <a:cs typeface="+mn-cs"/>
              </a:rPr>
              <a:t>松井：</a:t>
            </a:r>
            <a:r>
              <a:rPr kumimoji="1" lang="ja-JP" altLang="en-US" sz="1200" b="0" i="0" kern="1200" dirty="0">
                <a:solidFill>
                  <a:schemeClr val="tx1"/>
                </a:solidFill>
                <a:effectLst/>
                <a:latin typeface="YuGothic Medium"/>
                <a:ea typeface="YuGothic Medium"/>
                <a:cs typeface="+mn-cs"/>
              </a:rPr>
              <a:t> </a:t>
            </a:r>
            <a:br>
              <a:rPr kumimoji="1" lang="ja-JP" altLang="en-US" sz="1200" b="0" i="0" kern="1200" dirty="0">
                <a:solidFill>
                  <a:schemeClr val="tx1"/>
                </a:solidFill>
                <a:effectLst/>
                <a:latin typeface="YuGothic Medium"/>
                <a:ea typeface="YuGothic Medium"/>
                <a:cs typeface="+mn-cs"/>
              </a:rPr>
            </a:br>
            <a:r>
              <a:rPr kumimoji="1" lang="ja-JP" altLang="en-US" sz="1200" b="0" i="0" kern="1200" dirty="0">
                <a:solidFill>
                  <a:schemeClr val="tx1"/>
                </a:solidFill>
                <a:effectLst/>
                <a:latin typeface="YuGothic Medium"/>
                <a:ea typeface="YuGothic Medium"/>
                <a:cs typeface="+mn-cs"/>
              </a:rPr>
              <a:t>「では、新しい見積を作成します。右上の</a:t>
            </a:r>
            <a:r>
              <a:rPr kumimoji="1" lang="en-US" altLang="ja-JP" sz="1200" b="0" i="0" kern="1200" dirty="0">
                <a:solidFill>
                  <a:schemeClr val="tx1"/>
                </a:solidFill>
                <a:effectLst/>
                <a:latin typeface="YuGothic Medium"/>
                <a:ea typeface="YuGothic Medium"/>
                <a:cs typeface="+mn-cs"/>
              </a:rPr>
              <a:t>『</a:t>
            </a:r>
            <a:r>
              <a:rPr kumimoji="1" lang="ja-JP" altLang="en-US" sz="1200" b="0" i="0" kern="1200" dirty="0">
                <a:solidFill>
                  <a:schemeClr val="tx1"/>
                </a:solidFill>
                <a:effectLst/>
                <a:latin typeface="YuGothic Medium"/>
                <a:ea typeface="YuGothic Medium"/>
                <a:cs typeface="+mn-cs"/>
              </a:rPr>
              <a:t>＋</a:t>
            </a:r>
            <a:r>
              <a:rPr kumimoji="1" lang="en-US" altLang="ja-JP" sz="1200" b="0" i="0" kern="1200" dirty="0">
                <a:solidFill>
                  <a:schemeClr val="tx1"/>
                </a:solidFill>
                <a:effectLst/>
                <a:latin typeface="YuGothic Medium"/>
                <a:ea typeface="YuGothic Medium"/>
                <a:cs typeface="+mn-cs"/>
              </a:rPr>
              <a:t>』</a:t>
            </a:r>
            <a:r>
              <a:rPr kumimoji="1" lang="ja-JP" altLang="en-US" sz="1200" b="0" i="0" kern="1200" dirty="0">
                <a:solidFill>
                  <a:schemeClr val="tx1"/>
                </a:solidFill>
                <a:effectLst/>
                <a:latin typeface="YuGothic Medium"/>
                <a:ea typeface="YuGothic Medium"/>
                <a:cs typeface="+mn-cs"/>
              </a:rPr>
              <a:t>ボタンを押すと</a:t>
            </a:r>
            <a:r>
              <a:rPr kumimoji="1" lang="en-US" altLang="ja-JP" sz="1200" b="0" i="0" kern="1200" dirty="0">
                <a:solidFill>
                  <a:schemeClr val="tx1"/>
                </a:solidFill>
                <a:effectLst/>
                <a:latin typeface="YuGothic Medium"/>
                <a:ea typeface="YuGothic Medium"/>
                <a:cs typeface="+mn-cs"/>
              </a:rPr>
              <a:t>…</a:t>
            </a:r>
            <a:r>
              <a:rPr kumimoji="1" lang="ja-JP" altLang="en-US" sz="1200" b="0" i="0" kern="1200" dirty="0">
                <a:solidFill>
                  <a:schemeClr val="tx1"/>
                </a:solidFill>
                <a:effectLst/>
                <a:latin typeface="YuGothic Medium"/>
                <a:ea typeface="YuGothic Medium"/>
                <a:cs typeface="+mn-cs"/>
              </a:rPr>
              <a:t>」 </a:t>
            </a:r>
          </a:p>
          <a:p>
            <a:pPr rtl="0" fontAlgn="base"/>
            <a:r>
              <a:rPr kumimoji="1" lang="en-US" altLang="ja-JP" sz="1200" b="0" i="0" kern="1200" dirty="0">
                <a:solidFill>
                  <a:schemeClr val="tx1"/>
                </a:solidFill>
                <a:effectLst/>
                <a:latin typeface="YuGothic Medium"/>
                <a:ea typeface="YuGothic Medium"/>
                <a:cs typeface="+mn-cs"/>
              </a:rPr>
              <a:t>[PPT</a:t>
            </a:r>
            <a:r>
              <a:rPr kumimoji="1" lang="ja-JP" altLang="en-US" sz="1200" b="0" i="0" kern="1200" dirty="0">
                <a:solidFill>
                  <a:schemeClr val="tx1"/>
                </a:solidFill>
                <a:effectLst/>
                <a:latin typeface="YuGothic Medium"/>
                <a:ea typeface="YuGothic Medium"/>
                <a:cs typeface="+mn-cs"/>
              </a:rPr>
              <a:t>：新規作成画面のスクリーンショットを表示</a:t>
            </a:r>
            <a:r>
              <a:rPr kumimoji="1" lang="en-US" altLang="ja-JP" sz="1200" b="0" i="0" kern="1200" dirty="0">
                <a:solidFill>
                  <a:schemeClr val="tx1"/>
                </a:solidFill>
                <a:effectLst/>
                <a:latin typeface="YuGothic Medium"/>
                <a:ea typeface="YuGothic Medium"/>
                <a:cs typeface="+mn-cs"/>
              </a:rPr>
              <a:t>]</a:t>
            </a:r>
            <a:r>
              <a:rPr kumimoji="1" lang="ja-JP" altLang="en-US" sz="1200" b="0" i="0" kern="1200" dirty="0">
                <a:solidFill>
                  <a:schemeClr val="tx1"/>
                </a:solidFill>
                <a:effectLst/>
                <a:latin typeface="YuGothic Medium"/>
                <a:ea typeface="YuGothic Medium"/>
                <a:cs typeface="+mn-cs"/>
              </a:rPr>
              <a:t> </a:t>
            </a:r>
          </a:p>
          <a:p>
            <a:pPr rtl="0" fontAlgn="base"/>
            <a:r>
              <a:rPr kumimoji="1" lang="ja-JP" altLang="en-US" sz="1200" b="1" i="0" kern="1200" dirty="0">
                <a:solidFill>
                  <a:schemeClr val="tx1"/>
                </a:solidFill>
                <a:effectLst/>
                <a:latin typeface="YuGothic Medium"/>
                <a:ea typeface="YuGothic Medium"/>
                <a:cs typeface="+mn-cs"/>
              </a:rPr>
              <a:t>松井：</a:t>
            </a:r>
            <a:r>
              <a:rPr kumimoji="1" lang="ja-JP" altLang="en-US" sz="1200" b="0" i="0" kern="1200" dirty="0">
                <a:solidFill>
                  <a:schemeClr val="tx1"/>
                </a:solidFill>
                <a:effectLst/>
                <a:latin typeface="YuGothic Medium"/>
                <a:ea typeface="YuGothic Medium"/>
                <a:cs typeface="+mn-cs"/>
              </a:rPr>
              <a:t> </a:t>
            </a:r>
            <a:br>
              <a:rPr kumimoji="1" lang="ja-JP" altLang="en-US" sz="1200" b="0" i="0" kern="1200" dirty="0">
                <a:solidFill>
                  <a:schemeClr val="tx1"/>
                </a:solidFill>
                <a:effectLst/>
                <a:latin typeface="YuGothic Medium"/>
                <a:ea typeface="YuGothic Medium"/>
                <a:cs typeface="+mn-cs"/>
              </a:rPr>
            </a:br>
            <a:r>
              <a:rPr kumimoji="1" lang="ja-JP" altLang="en-US" sz="1200" b="0" i="0" kern="1200" dirty="0">
                <a:solidFill>
                  <a:schemeClr val="tx1"/>
                </a:solidFill>
                <a:effectLst/>
                <a:latin typeface="YuGothic Medium"/>
                <a:ea typeface="YuGothic Medium"/>
                <a:cs typeface="+mn-cs"/>
              </a:rPr>
              <a:t>「ご覧ください。見積番号が</a:t>
            </a:r>
            <a:r>
              <a:rPr kumimoji="1" lang="en-US" altLang="ja-JP" sz="1200" b="0" i="0" kern="1200" dirty="0">
                <a:solidFill>
                  <a:schemeClr val="tx1"/>
                </a:solidFill>
                <a:effectLst/>
                <a:latin typeface="YuGothic Medium"/>
                <a:ea typeface="YuGothic Medium"/>
                <a:cs typeface="+mn-cs"/>
              </a:rPr>
              <a:t>『M2024-058』</a:t>
            </a:r>
            <a:r>
              <a:rPr kumimoji="1" lang="ja-JP" altLang="en-US" sz="1200" b="0" i="0" kern="1200" dirty="0">
                <a:solidFill>
                  <a:schemeClr val="tx1"/>
                </a:solidFill>
                <a:effectLst/>
                <a:latin typeface="YuGothic Medium"/>
                <a:ea typeface="YuGothic Medium"/>
                <a:cs typeface="+mn-cs"/>
              </a:rPr>
              <a:t>と自動で入力されました。これが**</a:t>
            </a:r>
            <a:r>
              <a:rPr kumimoji="1" lang="en-US" altLang="ja-JP" sz="1200" b="0" i="0" kern="1200" dirty="0">
                <a:solidFill>
                  <a:schemeClr val="tx1"/>
                </a:solidFill>
                <a:effectLst/>
                <a:latin typeface="YuGothic Medium"/>
                <a:ea typeface="YuGothic Medium"/>
                <a:cs typeface="+mn-cs"/>
              </a:rPr>
              <a:t>『</a:t>
            </a:r>
            <a:r>
              <a:rPr kumimoji="1" lang="ja-JP" altLang="en-US" sz="1200" b="0" i="0" kern="1200" dirty="0">
                <a:solidFill>
                  <a:schemeClr val="tx1"/>
                </a:solidFill>
                <a:effectLst/>
                <a:latin typeface="YuGothic Medium"/>
                <a:ea typeface="YuGothic Medium"/>
                <a:cs typeface="+mn-cs"/>
              </a:rPr>
              <a:t>自動採番プラグイン</a:t>
            </a:r>
            <a:r>
              <a:rPr kumimoji="1" lang="en-US" altLang="ja-JP" sz="1200" b="0" i="0" kern="1200" dirty="0">
                <a:solidFill>
                  <a:schemeClr val="tx1"/>
                </a:solidFill>
                <a:effectLst/>
                <a:latin typeface="YuGothic Medium"/>
                <a:ea typeface="YuGothic Medium"/>
                <a:cs typeface="+mn-cs"/>
              </a:rPr>
              <a:t>』**</a:t>
            </a:r>
            <a:r>
              <a:rPr kumimoji="1" lang="ja-JP" altLang="en-US" sz="1200" b="0" i="0" kern="1200" dirty="0">
                <a:solidFill>
                  <a:schemeClr val="tx1"/>
                </a:solidFill>
                <a:effectLst/>
                <a:latin typeface="YuGothic Medium"/>
                <a:ea typeface="YuGothic Medium"/>
                <a:cs typeface="+mn-cs"/>
              </a:rPr>
              <a:t>です。</a:t>
            </a:r>
            <a:endParaRPr kumimoji="1" lang="en-US" altLang="ja-JP" sz="1200" b="0" i="0" kern="1200" dirty="0">
              <a:solidFill>
                <a:schemeClr val="tx1"/>
              </a:solidFill>
              <a:effectLst/>
              <a:latin typeface="YuGothic Medium"/>
              <a:ea typeface="YuGothic Medium"/>
              <a:cs typeface="+mn-cs"/>
            </a:endParaRPr>
          </a:p>
          <a:p>
            <a:pPr rtl="0" fontAlgn="base"/>
            <a:r>
              <a:rPr kumimoji="1" lang="ja-JP" altLang="en-US" sz="1200" b="0" i="0" kern="1200" dirty="0">
                <a:solidFill>
                  <a:schemeClr val="tx1"/>
                </a:solidFill>
                <a:effectLst/>
                <a:latin typeface="YuGothic Medium"/>
                <a:ea typeface="YuGothic Medium"/>
                <a:cs typeface="+mn-cs"/>
              </a:rPr>
              <a:t>手入力による番号の重複や入力ミスを防ぎ、管理が非常に楽になります。」 </a:t>
            </a:r>
          </a:p>
        </p:txBody>
      </p:sp>
    </p:spTree>
    <p:extLst>
      <p:ext uri="{BB962C8B-B14F-4D97-AF65-F5344CB8AC3E}">
        <p14:creationId xmlns:p14="http://schemas.microsoft.com/office/powerpoint/2010/main" val="17326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ja-JP" altLang="en-US" sz="1200" b="1" i="0" kern="1200" dirty="0">
                <a:solidFill>
                  <a:schemeClr val="tx1"/>
                </a:solidFill>
                <a:effectLst/>
                <a:latin typeface="YuGothic Medium"/>
                <a:ea typeface="YuGothic Medium"/>
                <a:cs typeface="+mn-cs"/>
              </a:rPr>
              <a:t>松井：</a:t>
            </a:r>
            <a:r>
              <a:rPr kumimoji="1" lang="ja-JP" altLang="en-US" sz="1200" b="0" i="0" kern="1200" dirty="0">
                <a:solidFill>
                  <a:schemeClr val="tx1"/>
                </a:solidFill>
                <a:effectLst/>
                <a:latin typeface="YuGothic Medium"/>
                <a:ea typeface="YuGothic Medium"/>
                <a:cs typeface="+mn-cs"/>
              </a:rPr>
              <a:t> </a:t>
            </a:r>
            <a:br>
              <a:rPr kumimoji="1" lang="ja-JP" altLang="en-US" sz="1200" b="0" i="0" kern="1200" dirty="0">
                <a:solidFill>
                  <a:schemeClr val="tx1"/>
                </a:solidFill>
                <a:effectLst/>
                <a:latin typeface="YuGothic Medium"/>
                <a:ea typeface="YuGothic Medium"/>
                <a:cs typeface="+mn-cs"/>
              </a:rPr>
            </a:br>
            <a:r>
              <a:rPr kumimoji="1" lang="ja-JP" altLang="en-US" sz="1200" b="0" i="0" kern="1200" dirty="0">
                <a:solidFill>
                  <a:schemeClr val="tx1"/>
                </a:solidFill>
                <a:effectLst/>
                <a:latin typeface="YuGothic Medium"/>
                <a:ea typeface="YuGothic Medium"/>
                <a:cs typeface="+mn-cs"/>
              </a:rPr>
              <a:t>「ここにお客様情報や工事内容、金額などを入力していきます。入力が完了したら、保存を押します。 </a:t>
            </a:r>
            <a:endParaRPr lang="en-US" dirty="0">
              <a:latin typeface="Calibri"/>
              <a:cs typeface="Calibri"/>
            </a:endParaRPr>
          </a:p>
        </p:txBody>
      </p:sp>
    </p:spTree>
    <p:extLst>
      <p:ext uri="{BB962C8B-B14F-4D97-AF65-F5344CB8AC3E}">
        <p14:creationId xmlns:p14="http://schemas.microsoft.com/office/powerpoint/2010/main" val="2632692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77DF6-1626-3586-A926-2CEBA089EB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48E138-116E-2D53-C8CB-CE4D26B0E5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419DF6-4612-2402-F419-1FBFC57A97B6}"/>
              </a:ext>
            </a:extLst>
          </p:cNvPr>
          <p:cNvSpPr>
            <a:spLocks noGrp="1"/>
          </p:cNvSpPr>
          <p:nvPr>
            <p:ph type="body" idx="1"/>
          </p:nvPr>
        </p:nvSpPr>
        <p:spPr/>
        <p:txBody>
          <a:bodyPr/>
          <a:lstStyle/>
          <a:p>
            <a:pPr>
              <a:lnSpc>
                <a:spcPct val="107000"/>
              </a:lnSpc>
              <a:spcAft>
                <a:spcPts val="800"/>
              </a:spcAft>
              <a:buNone/>
            </a:pPr>
            <a:r>
              <a:rPr kumimoji="1" lang="ja-JP" altLang="en-US" sz="1200" b="0" i="0" kern="1200" dirty="0">
                <a:solidFill>
                  <a:schemeClr val="tx1"/>
                </a:solidFill>
                <a:effectLst/>
                <a:latin typeface="YuGothic Medium"/>
                <a:ea typeface="YuGothic Medium"/>
                <a:cs typeface="+mn-cs"/>
              </a:rPr>
              <a:t>画面左上の</a:t>
            </a:r>
            <a:r>
              <a:rPr kumimoji="1" lang="en-US" altLang="ja-JP" sz="1200" b="0" i="0" kern="1200" dirty="0">
                <a:solidFill>
                  <a:schemeClr val="tx1"/>
                </a:solidFill>
                <a:effectLst/>
                <a:latin typeface="YuGothic Medium"/>
                <a:ea typeface="YuGothic Medium"/>
                <a:cs typeface="+mn-cs"/>
              </a:rPr>
              <a:t>『</a:t>
            </a:r>
            <a:r>
              <a:rPr kumimoji="1" lang="ja-JP" altLang="en-US" sz="1200" b="0" i="0" kern="1200" dirty="0">
                <a:solidFill>
                  <a:schemeClr val="tx1"/>
                </a:solidFill>
                <a:effectLst/>
                <a:latin typeface="YuGothic Medium"/>
                <a:ea typeface="YuGothic Medium"/>
                <a:cs typeface="+mn-cs"/>
              </a:rPr>
              <a:t>帳票作成</a:t>
            </a:r>
            <a:r>
              <a:rPr kumimoji="1" lang="en-US" altLang="ja-JP" sz="1200" b="0" i="0" kern="1200" dirty="0">
                <a:solidFill>
                  <a:schemeClr val="tx1"/>
                </a:solidFill>
                <a:effectLst/>
                <a:latin typeface="YuGothic Medium"/>
                <a:ea typeface="YuGothic Medium"/>
                <a:cs typeface="+mn-cs"/>
              </a:rPr>
              <a:t>』</a:t>
            </a:r>
            <a:r>
              <a:rPr kumimoji="1" lang="ja-JP" altLang="en-US" sz="1200" b="0" i="0" kern="1200" dirty="0">
                <a:solidFill>
                  <a:schemeClr val="tx1"/>
                </a:solidFill>
                <a:effectLst/>
                <a:latin typeface="YuGothic Medium"/>
                <a:ea typeface="YuGothic Medium"/>
                <a:cs typeface="+mn-cs"/>
              </a:rPr>
              <a:t>ボタンをクリックします。</a:t>
            </a:r>
            <a:br>
              <a:rPr kumimoji="1" lang="en-US" altLang="ja-JP" sz="1200" b="0" i="0" kern="1200" dirty="0">
                <a:solidFill>
                  <a:schemeClr val="tx1"/>
                </a:solidFill>
                <a:effectLst/>
                <a:latin typeface="YuGothic Medium"/>
                <a:ea typeface="YuGothic Medium"/>
                <a:cs typeface="+mn-cs"/>
              </a:rPr>
            </a:br>
            <a:r>
              <a:rPr kumimoji="1" lang="ja-JP" altLang="en-US" sz="1200" b="1" i="0" kern="1200" dirty="0">
                <a:solidFill>
                  <a:schemeClr val="tx1"/>
                </a:solidFill>
                <a:effectLst/>
                <a:latin typeface="YuGothic Medium"/>
                <a:ea typeface="YuGothic Medium"/>
                <a:cs typeface="+mn-cs"/>
              </a:rPr>
              <a:t>松井：</a:t>
            </a:r>
            <a:r>
              <a:rPr kumimoji="1" lang="ja-JP" altLang="en-US" sz="1200" b="0" i="0" kern="1200" dirty="0">
                <a:solidFill>
                  <a:schemeClr val="tx1"/>
                </a:solidFill>
                <a:effectLst/>
                <a:latin typeface="YuGothic Medium"/>
                <a:ea typeface="YuGothic Medium"/>
                <a:cs typeface="+mn-cs"/>
              </a:rPr>
              <a:t> </a:t>
            </a:r>
            <a:br>
              <a:rPr kumimoji="1" lang="ja-JP" altLang="en-US" sz="1200" b="0" i="0" kern="1200" dirty="0">
                <a:solidFill>
                  <a:schemeClr val="tx1"/>
                </a:solidFill>
                <a:effectLst/>
                <a:latin typeface="YuGothic Medium"/>
                <a:ea typeface="YuGothic Medium"/>
                <a:cs typeface="+mn-cs"/>
              </a:rPr>
            </a:br>
            <a:r>
              <a:rPr kumimoji="1" lang="ja-JP" altLang="en-US" sz="1200" b="0" i="0" kern="1200" dirty="0">
                <a:solidFill>
                  <a:schemeClr val="tx1"/>
                </a:solidFill>
                <a:effectLst/>
                <a:latin typeface="YuGothic Medium"/>
                <a:ea typeface="YuGothic Medium"/>
                <a:cs typeface="+mn-cs"/>
              </a:rPr>
              <a:t>「はい、たったこれだけで、自動的に</a:t>
            </a:r>
            <a:r>
              <a:rPr kumimoji="1" lang="en-US" altLang="ja-JP" sz="1200" b="0" i="0" kern="1200" dirty="0">
                <a:solidFill>
                  <a:schemeClr val="tx1"/>
                </a:solidFill>
                <a:effectLst/>
                <a:latin typeface="YuGothic Medium"/>
                <a:ea typeface="YuGothic Medium"/>
                <a:cs typeface="+mn-cs"/>
              </a:rPr>
              <a:t>PDF</a:t>
            </a:r>
            <a:r>
              <a:rPr kumimoji="1" lang="ja-JP" altLang="en-US" sz="1200" b="0" i="0" kern="1200" dirty="0">
                <a:solidFill>
                  <a:schemeClr val="tx1"/>
                </a:solidFill>
                <a:effectLst/>
                <a:latin typeface="YuGothic Medium"/>
                <a:ea typeface="YuGothic Medium"/>
                <a:cs typeface="+mn-cs"/>
              </a:rPr>
              <a:t>の見積書が生成されました。</a:t>
            </a:r>
            <a:endParaRPr kumimoji="1" lang="en-US" altLang="ja-JP" sz="1200" b="0" i="0" kern="1200" dirty="0">
              <a:solidFill>
                <a:schemeClr val="tx1"/>
              </a:solidFill>
              <a:effectLst/>
              <a:latin typeface="YuGothic Medium"/>
              <a:ea typeface="YuGothic Medium"/>
              <a:cs typeface="+mn-cs"/>
            </a:endParaRPr>
          </a:p>
          <a:p>
            <a:pPr>
              <a:lnSpc>
                <a:spcPct val="107000"/>
              </a:lnSpc>
              <a:spcAft>
                <a:spcPts val="800"/>
              </a:spcAft>
              <a:buNone/>
            </a:pPr>
            <a:r>
              <a:rPr kumimoji="1" lang="ja-JP" altLang="en-US" sz="1200" b="0" i="0" kern="1200" dirty="0">
                <a:solidFill>
                  <a:schemeClr val="tx1"/>
                </a:solidFill>
                <a:effectLst/>
                <a:latin typeface="YuGothic Medium"/>
                <a:ea typeface="YuGothic Medium"/>
                <a:cs typeface="+mn-cs"/>
              </a:rPr>
              <a:t>これが**</a:t>
            </a:r>
            <a:r>
              <a:rPr kumimoji="1" lang="en-US" altLang="ja-JP" sz="1200" b="0" i="0" kern="1200" dirty="0">
                <a:solidFill>
                  <a:schemeClr val="tx1"/>
                </a:solidFill>
                <a:effectLst/>
                <a:latin typeface="YuGothic Medium"/>
                <a:ea typeface="YuGothic Medium"/>
                <a:cs typeface="+mn-cs"/>
              </a:rPr>
              <a:t>『</a:t>
            </a:r>
            <a:r>
              <a:rPr kumimoji="1" lang="ja-JP" altLang="en-US" sz="1200" b="0" i="0" kern="1200" dirty="0">
                <a:solidFill>
                  <a:schemeClr val="tx1"/>
                </a:solidFill>
                <a:effectLst/>
                <a:latin typeface="YuGothic Medium"/>
                <a:ea typeface="YuGothic Medium"/>
                <a:cs typeface="+mn-cs"/>
              </a:rPr>
              <a:t>帳票作成プラグイン</a:t>
            </a:r>
            <a:r>
              <a:rPr kumimoji="1" lang="en-US" altLang="ja-JP" sz="1200" b="0" i="0" kern="1200" dirty="0">
                <a:solidFill>
                  <a:schemeClr val="tx1"/>
                </a:solidFill>
                <a:effectLst/>
                <a:latin typeface="YuGothic Medium"/>
                <a:ea typeface="YuGothic Medium"/>
                <a:cs typeface="+mn-cs"/>
              </a:rPr>
              <a:t>』**</a:t>
            </a:r>
            <a:r>
              <a:rPr kumimoji="1" lang="ja-JP" altLang="en-US" sz="1200" b="0" i="0" kern="1200" dirty="0">
                <a:solidFill>
                  <a:schemeClr val="tx1"/>
                </a:solidFill>
                <a:effectLst/>
                <a:latin typeface="YuGothic Medium"/>
                <a:ea typeface="YuGothic Medium"/>
                <a:cs typeface="+mn-cs"/>
              </a:rPr>
              <a:t>です。</a:t>
            </a:r>
            <a:endParaRPr kumimoji="1" lang="en-US" altLang="ja-JP" sz="1200" b="0" i="0" kern="1200" dirty="0">
              <a:solidFill>
                <a:schemeClr val="tx1"/>
              </a:solidFill>
              <a:effectLst/>
              <a:latin typeface="YuGothic Medium"/>
              <a:ea typeface="YuGothic Medium"/>
              <a:cs typeface="+mn-cs"/>
            </a:endParaRPr>
          </a:p>
          <a:p>
            <a:pPr>
              <a:lnSpc>
                <a:spcPct val="107000"/>
              </a:lnSpc>
              <a:spcAft>
                <a:spcPts val="800"/>
              </a:spcAft>
              <a:buNone/>
            </a:pPr>
            <a:r>
              <a:rPr kumimoji="1" lang="ja-JP" altLang="en-US" sz="1200" b="0" i="0" kern="1200" dirty="0">
                <a:solidFill>
                  <a:schemeClr val="tx1"/>
                </a:solidFill>
                <a:effectLst/>
                <a:latin typeface="YuGothic Medium"/>
                <a:ea typeface="YuGothic Medium"/>
                <a:cs typeface="+mn-cs"/>
              </a:rPr>
              <a:t>これまで担当者ごとにバラバラだった書式も統一され、誰でも綺麗な帳票をミスなく作成できます。」</a:t>
            </a:r>
            <a:endParaRPr lang="ja-JP" altLang="ja-JP" sz="1800" kern="100" dirty="0">
              <a:effectLst/>
              <a:latin typeface="游明朝" panose="02020400000000000000" pitchFamily="18" charset="-128"/>
              <a:ea typeface="游明朝" panose="02020400000000000000" pitchFamily="18" charset="-128"/>
              <a:cs typeface="Arial" panose="020B0604020202020204" pitchFamily="34" charset="0"/>
            </a:endParaRPr>
          </a:p>
        </p:txBody>
      </p:sp>
    </p:spTree>
    <p:extLst>
      <p:ext uri="{BB962C8B-B14F-4D97-AF65-F5344CB8AC3E}">
        <p14:creationId xmlns:p14="http://schemas.microsoft.com/office/powerpoint/2010/main" val="763286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9E68E-B4D1-5A5C-A1FA-6C4C322FA7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EE76DF-2AD5-9C52-001C-4FB5EA1926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33B277-776C-34C8-62C1-0237613854B4}"/>
              </a:ext>
            </a:extLst>
          </p:cNvPr>
          <p:cNvSpPr>
            <a:spLocks noGrp="1"/>
          </p:cNvSpPr>
          <p:nvPr>
            <p:ph type="body" idx="1"/>
          </p:nvPr>
        </p:nvSpPr>
        <p:spPr/>
        <p:txBody>
          <a:bodyPr/>
          <a:lstStyle/>
          <a:p>
            <a:pPr>
              <a:lnSpc>
                <a:spcPct val="107000"/>
              </a:lnSpc>
              <a:spcAft>
                <a:spcPts val="800"/>
              </a:spcAft>
              <a:buNone/>
            </a:pPr>
            <a:r>
              <a:rPr kumimoji="1" lang="ja-JP" altLang="en-US" sz="1200" b="0" i="0" kern="1200" dirty="0">
                <a:solidFill>
                  <a:schemeClr val="tx1"/>
                </a:solidFill>
                <a:effectLst/>
                <a:latin typeface="YuGothic Medium"/>
                <a:ea typeface="YuGothic Medium"/>
                <a:cs typeface="+mn-cs"/>
              </a:rPr>
              <a:t>「この見積書でお客様から無事にご発注いただけたら、アプリの</a:t>
            </a:r>
            <a:r>
              <a:rPr kumimoji="1" lang="en-US" altLang="ja-JP" sz="1200" b="0" i="0" kern="1200" dirty="0">
                <a:solidFill>
                  <a:schemeClr val="tx1"/>
                </a:solidFill>
                <a:effectLst/>
                <a:latin typeface="YuGothic Medium"/>
                <a:ea typeface="YuGothic Medium"/>
                <a:cs typeface="+mn-cs"/>
              </a:rPr>
              <a:t>『</a:t>
            </a:r>
            <a:r>
              <a:rPr kumimoji="1" lang="ja-JP" altLang="en-US" sz="1200" b="0" i="0" kern="1200" dirty="0">
                <a:solidFill>
                  <a:schemeClr val="tx1"/>
                </a:solidFill>
                <a:effectLst/>
                <a:latin typeface="YuGothic Medium"/>
                <a:ea typeface="YuGothic Medium"/>
                <a:cs typeface="+mn-cs"/>
              </a:rPr>
              <a:t>ステータス</a:t>
            </a:r>
            <a:r>
              <a:rPr kumimoji="1" lang="en-US" altLang="ja-JP" sz="1200" b="0" i="0" kern="1200" dirty="0">
                <a:solidFill>
                  <a:schemeClr val="tx1"/>
                </a:solidFill>
                <a:effectLst/>
                <a:latin typeface="YuGothic Medium"/>
                <a:ea typeface="YuGothic Medium"/>
                <a:cs typeface="+mn-cs"/>
              </a:rPr>
              <a:t>』</a:t>
            </a:r>
            <a:r>
              <a:rPr kumimoji="1" lang="ja-JP" altLang="en-US" sz="1200" b="0" i="0" kern="1200" dirty="0">
                <a:solidFill>
                  <a:schemeClr val="tx1"/>
                </a:solidFill>
                <a:effectLst/>
                <a:latin typeface="YuGothic Medium"/>
                <a:ea typeface="YuGothic Medium"/>
                <a:cs typeface="+mn-cs"/>
              </a:rPr>
              <a:t>を</a:t>
            </a:r>
            <a:r>
              <a:rPr kumimoji="1" lang="en-US" altLang="ja-JP" sz="1200" b="0" i="0" kern="1200" dirty="0">
                <a:solidFill>
                  <a:schemeClr val="tx1"/>
                </a:solidFill>
                <a:effectLst/>
                <a:latin typeface="YuGothic Medium"/>
                <a:ea typeface="YuGothic Medium"/>
                <a:cs typeface="+mn-cs"/>
              </a:rPr>
              <a:t>『</a:t>
            </a:r>
            <a:r>
              <a:rPr kumimoji="1" lang="ja-JP" altLang="en-US" sz="1200" b="0" i="0" kern="1200" dirty="0">
                <a:solidFill>
                  <a:schemeClr val="tx1"/>
                </a:solidFill>
                <a:effectLst/>
                <a:latin typeface="YuGothic Medium"/>
                <a:ea typeface="YuGothic Medium"/>
                <a:cs typeface="+mn-cs"/>
              </a:rPr>
              <a:t>見積中</a:t>
            </a:r>
            <a:r>
              <a:rPr kumimoji="1" lang="en-US" altLang="ja-JP" sz="1200" b="0" i="0" kern="1200" dirty="0">
                <a:solidFill>
                  <a:schemeClr val="tx1"/>
                </a:solidFill>
                <a:effectLst/>
                <a:latin typeface="YuGothic Medium"/>
                <a:ea typeface="YuGothic Medium"/>
                <a:cs typeface="+mn-cs"/>
              </a:rPr>
              <a:t>』</a:t>
            </a:r>
            <a:r>
              <a:rPr kumimoji="1" lang="ja-JP" altLang="en-US" sz="1200" b="0" i="0" kern="1200" dirty="0">
                <a:solidFill>
                  <a:schemeClr val="tx1"/>
                </a:solidFill>
                <a:effectLst/>
                <a:latin typeface="YuGothic Medium"/>
                <a:ea typeface="YuGothic Medium"/>
                <a:cs typeface="+mn-cs"/>
              </a:rPr>
              <a:t>から</a:t>
            </a:r>
            <a:r>
              <a:rPr kumimoji="1" lang="en-US" altLang="ja-JP" sz="1200" b="0" i="0" kern="1200" dirty="0">
                <a:solidFill>
                  <a:schemeClr val="tx1"/>
                </a:solidFill>
                <a:effectLst/>
                <a:latin typeface="YuGothic Medium"/>
                <a:ea typeface="YuGothic Medium"/>
                <a:cs typeface="+mn-cs"/>
              </a:rPr>
              <a:t>『</a:t>
            </a:r>
            <a:r>
              <a:rPr kumimoji="1" lang="ja-JP" altLang="en-US" sz="1200" b="0" i="0" kern="1200" dirty="0">
                <a:solidFill>
                  <a:schemeClr val="tx1"/>
                </a:solidFill>
                <a:effectLst/>
                <a:latin typeface="YuGothic Medium"/>
                <a:ea typeface="YuGothic Medium"/>
                <a:cs typeface="+mn-cs"/>
              </a:rPr>
              <a:t>受注</a:t>
            </a:r>
            <a:r>
              <a:rPr kumimoji="1" lang="en-US" altLang="ja-JP" sz="1200" b="0" i="0" kern="1200" dirty="0">
                <a:solidFill>
                  <a:schemeClr val="tx1"/>
                </a:solidFill>
                <a:effectLst/>
                <a:latin typeface="YuGothic Medium"/>
                <a:ea typeface="YuGothic Medium"/>
                <a:cs typeface="+mn-cs"/>
              </a:rPr>
              <a:t>』</a:t>
            </a:r>
            <a:r>
              <a:rPr kumimoji="1" lang="ja-JP" altLang="en-US" sz="1200" b="0" i="0" kern="1200" dirty="0">
                <a:solidFill>
                  <a:schemeClr val="tx1"/>
                </a:solidFill>
                <a:effectLst/>
                <a:latin typeface="YuGothic Medium"/>
                <a:ea typeface="YuGothic Medium"/>
                <a:cs typeface="+mn-cs"/>
              </a:rPr>
              <a:t>に変更します。</a:t>
            </a:r>
            <a:endParaRPr kumimoji="1" lang="en-US" altLang="ja-JP" sz="1200" b="0" i="0" kern="1200" dirty="0">
              <a:solidFill>
                <a:schemeClr val="tx1"/>
              </a:solidFill>
              <a:effectLst/>
              <a:latin typeface="YuGothic Medium"/>
              <a:ea typeface="YuGothic Medium"/>
              <a:cs typeface="+mn-cs"/>
            </a:endParaRPr>
          </a:p>
          <a:p>
            <a:pPr>
              <a:lnSpc>
                <a:spcPct val="107000"/>
              </a:lnSpc>
              <a:spcAft>
                <a:spcPts val="800"/>
              </a:spcAft>
              <a:buNone/>
            </a:pPr>
            <a:r>
              <a:rPr kumimoji="1" lang="ja-JP" altLang="en-US" sz="1200" b="0" i="0" kern="1200" dirty="0">
                <a:solidFill>
                  <a:schemeClr val="tx1"/>
                </a:solidFill>
                <a:effectLst/>
                <a:latin typeface="YuGothic Medium"/>
                <a:ea typeface="YuGothic Medium"/>
                <a:cs typeface="+mn-cs"/>
              </a:rPr>
              <a:t>このステータス変更が、次のステップへの引き金となります。」 </a:t>
            </a:r>
            <a:endParaRPr lang="ja-JP" altLang="ja-JP" sz="1800" kern="100" dirty="0">
              <a:effectLst/>
              <a:latin typeface="游明朝" panose="02020400000000000000" pitchFamily="18" charset="-128"/>
              <a:ea typeface="游明朝" panose="02020400000000000000" pitchFamily="18" charset="-128"/>
              <a:cs typeface="Arial" panose="020B0604020202020204" pitchFamily="34" charset="0"/>
            </a:endParaRPr>
          </a:p>
        </p:txBody>
      </p:sp>
    </p:spTree>
    <p:extLst>
      <p:ext uri="{BB962C8B-B14F-4D97-AF65-F5344CB8AC3E}">
        <p14:creationId xmlns:p14="http://schemas.microsoft.com/office/powerpoint/2010/main" val="901510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E14B5-85F6-780D-A2F3-BDB6628FB0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E8F63A-D72D-8E16-8131-131486DB90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C235E4-7715-2E45-8BAF-8A3DBA19286B}"/>
              </a:ext>
            </a:extLst>
          </p:cNvPr>
          <p:cNvSpPr>
            <a:spLocks noGrp="1"/>
          </p:cNvSpPr>
          <p:nvPr>
            <p:ph type="body" idx="1"/>
          </p:nvPr>
        </p:nvSpPr>
        <p:spPr/>
        <p:txBody>
          <a:bodyPr/>
          <a:lstStyle/>
          <a:p>
            <a:pPr>
              <a:lnSpc>
                <a:spcPct val="107000"/>
              </a:lnSpc>
              <a:spcAft>
                <a:spcPts val="800"/>
              </a:spcAft>
              <a:buNone/>
            </a:pPr>
            <a:r>
              <a:rPr kumimoji="1" lang="ja-JP" altLang="en-US" sz="1200" b="0" i="0" kern="1200" dirty="0">
                <a:solidFill>
                  <a:schemeClr val="tx1"/>
                </a:solidFill>
                <a:effectLst/>
                <a:latin typeface="YuGothic Medium"/>
                <a:ea typeface="YuGothic Medium"/>
                <a:cs typeface="+mn-cs"/>
              </a:rPr>
              <a:t>さて、場面は変わり、今度は現場です。現場監督がスマートフォンを取り出します。</a:t>
            </a:r>
            <a:br>
              <a:rPr kumimoji="1" lang="en-US" altLang="ja-JP" sz="1200" b="0" i="0" kern="1200" dirty="0">
                <a:solidFill>
                  <a:schemeClr val="tx1"/>
                </a:solidFill>
                <a:effectLst/>
                <a:latin typeface="YuGothic Medium"/>
                <a:ea typeface="YuGothic Medium"/>
                <a:cs typeface="+mn-cs"/>
              </a:rPr>
            </a:br>
            <a:r>
              <a:rPr kumimoji="1" lang="ja-JP" altLang="en-US" sz="1200" b="0" i="0" kern="1200" dirty="0">
                <a:solidFill>
                  <a:schemeClr val="tx1"/>
                </a:solidFill>
                <a:effectLst/>
                <a:latin typeface="YuGothic Medium"/>
                <a:ea typeface="YuGothic Medium"/>
                <a:cs typeface="+mn-cs"/>
              </a:rPr>
              <a:t>「現場監督は、スマホから</a:t>
            </a:r>
            <a:r>
              <a:rPr kumimoji="1" lang="en-US" altLang="ja-JP" sz="1200" b="0" i="0" kern="1200" dirty="0">
                <a:solidFill>
                  <a:schemeClr val="tx1"/>
                </a:solidFill>
                <a:effectLst/>
                <a:latin typeface="YuGothic Medium"/>
                <a:ea typeface="YuGothic Medium"/>
                <a:cs typeface="+mn-cs"/>
              </a:rPr>
              <a:t>『</a:t>
            </a:r>
            <a:r>
              <a:rPr kumimoji="1" lang="ja-JP" altLang="en-US" sz="1200" b="0" i="0" kern="1200" dirty="0">
                <a:solidFill>
                  <a:schemeClr val="tx1"/>
                </a:solidFill>
                <a:effectLst/>
                <a:latin typeface="YuGothic Medium"/>
                <a:ea typeface="YuGothic Medium"/>
                <a:cs typeface="+mn-cs"/>
              </a:rPr>
              <a:t>作業日報アプリ</a:t>
            </a:r>
            <a:r>
              <a:rPr kumimoji="1" lang="en-US" altLang="ja-JP" sz="1200" b="0" i="0" kern="1200" dirty="0">
                <a:solidFill>
                  <a:schemeClr val="tx1"/>
                </a:solidFill>
                <a:effectLst/>
                <a:latin typeface="YuGothic Medium"/>
                <a:ea typeface="YuGothic Medium"/>
                <a:cs typeface="+mn-cs"/>
              </a:rPr>
              <a:t>』</a:t>
            </a:r>
            <a:r>
              <a:rPr kumimoji="1" lang="ja-JP" altLang="en-US" sz="1200" b="0" i="0" kern="1200" dirty="0">
                <a:solidFill>
                  <a:schemeClr val="tx1"/>
                </a:solidFill>
                <a:effectLst/>
                <a:latin typeface="YuGothic Medium"/>
                <a:ea typeface="YuGothic Medium"/>
                <a:cs typeface="+mn-cs"/>
              </a:rPr>
              <a:t>を開き、その日の作業内容を報告します。</a:t>
            </a:r>
            <a:endParaRPr kumimoji="1" lang="en-US" altLang="ja-JP" sz="1200" b="0" i="0" kern="1200" dirty="0">
              <a:solidFill>
                <a:schemeClr val="tx1"/>
              </a:solidFill>
              <a:effectLst/>
              <a:latin typeface="YuGothic Medium"/>
              <a:ea typeface="YuGothic Medium"/>
              <a:cs typeface="+mn-cs"/>
            </a:endParaRPr>
          </a:p>
          <a:p>
            <a:pPr>
              <a:lnSpc>
                <a:spcPct val="107000"/>
              </a:lnSpc>
              <a:spcAft>
                <a:spcPts val="800"/>
              </a:spcAft>
              <a:buNone/>
            </a:pPr>
            <a:r>
              <a:rPr kumimoji="1" lang="ja-JP" altLang="en-US" sz="1200" b="0" i="0" kern="1200" dirty="0">
                <a:solidFill>
                  <a:schemeClr val="tx1"/>
                </a:solidFill>
                <a:effectLst/>
                <a:latin typeface="YuGothic Medium"/>
                <a:ea typeface="YuGothic Medium"/>
                <a:cs typeface="+mn-cs"/>
              </a:rPr>
              <a:t>現場名は先ほど受注した案件と紐づいているので、選択するだけです。」 </a:t>
            </a:r>
            <a:br>
              <a:rPr kumimoji="1" lang="en-US" altLang="ja-JP" sz="1200" b="0" i="0" kern="1200" dirty="0">
                <a:solidFill>
                  <a:schemeClr val="tx1"/>
                </a:solidFill>
                <a:effectLst/>
                <a:latin typeface="YuGothic Medium"/>
                <a:ea typeface="YuGothic Medium"/>
                <a:cs typeface="+mn-cs"/>
              </a:rPr>
            </a:br>
            <a:r>
              <a:rPr kumimoji="1" lang="ja-JP" altLang="en-US" sz="1200" b="1" i="0" kern="1200" dirty="0">
                <a:solidFill>
                  <a:schemeClr val="tx1"/>
                </a:solidFill>
                <a:effectLst/>
                <a:latin typeface="YuGothic Medium"/>
                <a:ea typeface="YuGothic Medium"/>
                <a:cs typeface="+mn-cs"/>
              </a:rPr>
              <a:t>松井：</a:t>
            </a:r>
            <a:r>
              <a:rPr kumimoji="1" lang="ja-JP" altLang="en-US" sz="1200" b="0" i="0" kern="1200" dirty="0">
                <a:solidFill>
                  <a:schemeClr val="tx1"/>
                </a:solidFill>
                <a:effectLst/>
                <a:latin typeface="YuGothic Medium"/>
                <a:ea typeface="YuGothic Medium"/>
                <a:cs typeface="+mn-cs"/>
              </a:rPr>
              <a:t> </a:t>
            </a:r>
            <a:br>
              <a:rPr kumimoji="1" lang="ja-JP" altLang="en-US" sz="1200" b="0" i="0" kern="1200" dirty="0">
                <a:solidFill>
                  <a:schemeClr val="tx1"/>
                </a:solidFill>
                <a:effectLst/>
                <a:latin typeface="YuGothic Medium"/>
                <a:ea typeface="YuGothic Medium"/>
                <a:cs typeface="+mn-cs"/>
              </a:rPr>
            </a:br>
            <a:r>
              <a:rPr kumimoji="1" lang="ja-JP" altLang="en-US" sz="1200" b="0" i="0" kern="1200" dirty="0">
                <a:solidFill>
                  <a:schemeClr val="tx1"/>
                </a:solidFill>
                <a:effectLst/>
                <a:latin typeface="YuGothic Medium"/>
                <a:ea typeface="YuGothic Medium"/>
                <a:cs typeface="+mn-cs"/>
              </a:rPr>
              <a:t>「そして、</a:t>
            </a:r>
            <a:r>
              <a:rPr kumimoji="1" lang="en-US" altLang="ja-JP" sz="1200" b="0" i="0" kern="1200" dirty="0">
                <a:solidFill>
                  <a:schemeClr val="tx1"/>
                </a:solidFill>
                <a:effectLst/>
                <a:latin typeface="YuGothic Medium"/>
                <a:ea typeface="YuGothic Medium"/>
                <a:cs typeface="+mn-cs"/>
              </a:rPr>
              <a:t>kintone</a:t>
            </a:r>
            <a:r>
              <a:rPr kumimoji="1" lang="ja-JP" altLang="en-US" sz="1200" b="0" i="0" kern="1200" dirty="0">
                <a:solidFill>
                  <a:schemeClr val="tx1"/>
                </a:solidFill>
                <a:effectLst/>
                <a:latin typeface="YuGothic Medium"/>
                <a:ea typeface="YuGothic Medium"/>
                <a:cs typeface="+mn-cs"/>
              </a:rPr>
              <a:t>の便利な点がこちらです。</a:t>
            </a:r>
            <a:endParaRPr kumimoji="1" lang="en-US" altLang="ja-JP" sz="1200" b="0" i="0" kern="1200" dirty="0">
              <a:solidFill>
                <a:schemeClr val="tx1"/>
              </a:solidFill>
              <a:effectLst/>
              <a:latin typeface="YuGothic Medium"/>
              <a:ea typeface="YuGothic Medium"/>
              <a:cs typeface="+mn-cs"/>
            </a:endParaRPr>
          </a:p>
          <a:p>
            <a:pPr>
              <a:lnSpc>
                <a:spcPct val="107000"/>
              </a:lnSpc>
              <a:spcAft>
                <a:spcPts val="800"/>
              </a:spcAft>
              <a:buNone/>
            </a:pPr>
            <a:r>
              <a:rPr kumimoji="1" lang="ja-JP" altLang="en-US" sz="1200" b="0" i="0" kern="1200" dirty="0">
                <a:solidFill>
                  <a:schemeClr val="tx1"/>
                </a:solidFill>
                <a:effectLst/>
                <a:latin typeface="YuGothic Medium"/>
                <a:ea typeface="YuGothic Medium"/>
                <a:cs typeface="+mn-cs"/>
              </a:rPr>
              <a:t>現場の状況をスマホのカメラで撮影し、そのまま写真として添付できます。</a:t>
            </a:r>
            <a:endParaRPr kumimoji="1" lang="en-US" altLang="ja-JP" sz="1200" b="0" i="0" kern="1200" dirty="0">
              <a:solidFill>
                <a:schemeClr val="tx1"/>
              </a:solidFill>
              <a:effectLst/>
              <a:latin typeface="YuGothic Medium"/>
              <a:ea typeface="YuGothic Medium"/>
              <a:cs typeface="+mn-cs"/>
            </a:endParaRPr>
          </a:p>
          <a:p>
            <a:pPr>
              <a:lnSpc>
                <a:spcPct val="107000"/>
              </a:lnSpc>
              <a:spcAft>
                <a:spcPts val="800"/>
              </a:spcAft>
              <a:buNone/>
            </a:pPr>
            <a:r>
              <a:rPr kumimoji="1" lang="ja-JP" altLang="en-US" sz="1200" b="0" i="0" kern="1200" dirty="0">
                <a:solidFill>
                  <a:schemeClr val="tx1"/>
                </a:solidFill>
                <a:effectLst/>
                <a:latin typeface="YuGothic Medium"/>
                <a:ea typeface="YuGothic Medium"/>
                <a:cs typeface="+mn-cs"/>
              </a:rPr>
              <a:t>百聞は一見にしかず、写真があることで事務所との情報共有が格段にスムーズになります。」</a:t>
            </a:r>
            <a:br>
              <a:rPr kumimoji="1" lang="en-US" altLang="ja-JP" sz="1200" b="0" i="0" kern="1200" dirty="0">
                <a:solidFill>
                  <a:schemeClr val="tx1"/>
                </a:solidFill>
                <a:effectLst/>
                <a:latin typeface="YuGothic Medium"/>
                <a:ea typeface="YuGothic Medium"/>
                <a:cs typeface="+mn-cs"/>
              </a:rPr>
            </a:br>
            <a:r>
              <a:rPr kumimoji="1" lang="ja-JP" altLang="en-US" sz="1200" b="1" i="0" kern="1200" dirty="0">
                <a:solidFill>
                  <a:schemeClr val="tx1"/>
                </a:solidFill>
                <a:effectLst/>
                <a:latin typeface="YuGothic Medium"/>
                <a:ea typeface="YuGothic Medium"/>
                <a:cs typeface="+mn-cs"/>
              </a:rPr>
              <a:t>松井：</a:t>
            </a:r>
            <a:r>
              <a:rPr kumimoji="1" lang="ja-JP" altLang="en-US" sz="1200" b="0" i="0" kern="1200" dirty="0">
                <a:solidFill>
                  <a:schemeClr val="tx1"/>
                </a:solidFill>
                <a:effectLst/>
                <a:latin typeface="YuGothic Medium"/>
                <a:ea typeface="YuGothic Medium"/>
                <a:cs typeface="+mn-cs"/>
              </a:rPr>
              <a:t> </a:t>
            </a:r>
            <a:br>
              <a:rPr kumimoji="1" lang="ja-JP" altLang="en-US" sz="1200" b="0" i="0" kern="1200" dirty="0">
                <a:solidFill>
                  <a:schemeClr val="tx1"/>
                </a:solidFill>
                <a:effectLst/>
                <a:latin typeface="YuGothic Medium"/>
                <a:ea typeface="YuGothic Medium"/>
                <a:cs typeface="+mn-cs"/>
              </a:rPr>
            </a:br>
            <a:r>
              <a:rPr kumimoji="1" lang="ja-JP" altLang="en-US" sz="1200" b="0" i="0" kern="1200" dirty="0">
                <a:solidFill>
                  <a:schemeClr val="tx1"/>
                </a:solidFill>
                <a:effectLst/>
                <a:latin typeface="YuGothic Medium"/>
                <a:ea typeface="YuGothic Medium"/>
                <a:cs typeface="+mn-cs"/>
              </a:rPr>
              <a:t>「入力が終わったら</a:t>
            </a:r>
            <a:r>
              <a:rPr kumimoji="1" lang="en-US" altLang="ja-JP" sz="1200" b="0" i="0" kern="1200" dirty="0">
                <a:solidFill>
                  <a:schemeClr val="tx1"/>
                </a:solidFill>
                <a:effectLst/>
                <a:latin typeface="YuGothic Medium"/>
                <a:ea typeface="YuGothic Medium"/>
                <a:cs typeface="+mn-cs"/>
              </a:rPr>
              <a:t>『</a:t>
            </a:r>
            <a:r>
              <a:rPr kumimoji="1" lang="ja-JP" altLang="en-US" sz="1200" b="0" i="0" kern="1200" dirty="0">
                <a:solidFill>
                  <a:schemeClr val="tx1"/>
                </a:solidFill>
                <a:effectLst/>
                <a:latin typeface="YuGothic Medium"/>
                <a:ea typeface="YuGothic Medium"/>
                <a:cs typeface="+mn-cs"/>
              </a:rPr>
              <a:t>保存</a:t>
            </a:r>
            <a:r>
              <a:rPr kumimoji="1" lang="en-US" altLang="ja-JP" sz="1200" b="0" i="0" kern="1200" dirty="0">
                <a:solidFill>
                  <a:schemeClr val="tx1"/>
                </a:solidFill>
                <a:effectLst/>
                <a:latin typeface="YuGothic Medium"/>
                <a:ea typeface="YuGothic Medium"/>
                <a:cs typeface="+mn-cs"/>
              </a:rPr>
              <a:t>』</a:t>
            </a:r>
            <a:r>
              <a:rPr kumimoji="1" lang="ja-JP" altLang="en-US" sz="1200" b="0" i="0" kern="1200" dirty="0">
                <a:solidFill>
                  <a:schemeClr val="tx1"/>
                </a:solidFill>
                <a:effectLst/>
                <a:latin typeface="YuGothic Medium"/>
                <a:ea typeface="YuGothic Medium"/>
                <a:cs typeface="+mn-cs"/>
              </a:rPr>
              <a:t>ボタンを押すだけ。</a:t>
            </a:r>
            <a:endParaRPr kumimoji="1" lang="en-US" altLang="ja-JP" sz="1200" b="0" i="0" kern="1200" dirty="0">
              <a:solidFill>
                <a:schemeClr val="tx1"/>
              </a:solidFill>
              <a:effectLst/>
              <a:latin typeface="YuGothic Medium"/>
              <a:ea typeface="YuGothic Medium"/>
              <a:cs typeface="+mn-cs"/>
            </a:endParaRPr>
          </a:p>
          <a:p>
            <a:pPr>
              <a:lnSpc>
                <a:spcPct val="107000"/>
              </a:lnSpc>
              <a:spcAft>
                <a:spcPts val="800"/>
              </a:spcAft>
              <a:buNone/>
            </a:pPr>
            <a:r>
              <a:rPr kumimoji="1" lang="ja-JP" altLang="en-US" sz="1200" b="0" i="0" kern="1200" dirty="0">
                <a:solidFill>
                  <a:schemeClr val="tx1"/>
                </a:solidFill>
                <a:effectLst/>
                <a:latin typeface="YuGothic Medium"/>
                <a:ea typeface="YuGothic Medium"/>
                <a:cs typeface="+mn-cs"/>
              </a:rPr>
              <a:t>これで報告は完了です。</a:t>
            </a:r>
            <a:endParaRPr kumimoji="1" lang="en-US" altLang="ja-JP" sz="1200" b="0" i="0" kern="1200" dirty="0">
              <a:solidFill>
                <a:schemeClr val="tx1"/>
              </a:solidFill>
              <a:effectLst/>
              <a:latin typeface="YuGothic Medium"/>
              <a:ea typeface="YuGothic Medium"/>
              <a:cs typeface="+mn-cs"/>
            </a:endParaRPr>
          </a:p>
          <a:p>
            <a:pPr>
              <a:lnSpc>
                <a:spcPct val="107000"/>
              </a:lnSpc>
              <a:spcAft>
                <a:spcPts val="800"/>
              </a:spcAft>
              <a:buNone/>
            </a:pPr>
            <a:r>
              <a:rPr kumimoji="1" lang="ja-JP" altLang="en-US" sz="1200" b="0" i="0" kern="1200" dirty="0">
                <a:solidFill>
                  <a:schemeClr val="tx1"/>
                </a:solidFill>
                <a:effectLst/>
                <a:latin typeface="YuGothic Medium"/>
                <a:ea typeface="YuGothic Medium"/>
                <a:cs typeface="+mn-cs"/>
              </a:rPr>
              <a:t>紙に書いて事務所に持ち帰ったり、夜にまとめて</a:t>
            </a:r>
            <a:r>
              <a:rPr kumimoji="1" lang="en-US" altLang="ja-JP" sz="1200" b="0" i="0" kern="1200" dirty="0">
                <a:solidFill>
                  <a:schemeClr val="tx1"/>
                </a:solidFill>
                <a:effectLst/>
                <a:latin typeface="YuGothic Medium"/>
                <a:ea typeface="YuGothic Medium"/>
                <a:cs typeface="+mn-cs"/>
              </a:rPr>
              <a:t>Excel</a:t>
            </a:r>
            <a:r>
              <a:rPr kumimoji="1" lang="ja-JP" altLang="en-US" sz="1200" b="0" i="0" kern="1200" dirty="0">
                <a:solidFill>
                  <a:schemeClr val="tx1"/>
                </a:solidFill>
                <a:effectLst/>
                <a:latin typeface="YuGothic Medium"/>
                <a:ea typeface="YuGothic Medium"/>
                <a:cs typeface="+mn-cs"/>
              </a:rPr>
              <a:t>に入力したり、といった手間は一切かかりません。」  </a:t>
            </a:r>
            <a:endParaRPr lang="ja-JP" altLang="ja-JP" sz="1800" kern="100" dirty="0">
              <a:effectLst/>
              <a:latin typeface="游明朝" panose="02020400000000000000" pitchFamily="18" charset="-128"/>
              <a:ea typeface="游明朝" panose="02020400000000000000" pitchFamily="18" charset="-128"/>
              <a:cs typeface="Arial" panose="020B0604020202020204" pitchFamily="34" charset="0"/>
            </a:endParaRPr>
          </a:p>
        </p:txBody>
      </p:sp>
    </p:spTree>
    <p:extLst>
      <p:ext uri="{BB962C8B-B14F-4D97-AF65-F5344CB8AC3E}">
        <p14:creationId xmlns:p14="http://schemas.microsoft.com/office/powerpoint/2010/main" val="30507476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80770-AB9D-0DFB-5C98-FFDCF5E35B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231842-4BC8-C188-3119-3D507193B4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069C7A-9347-453D-8155-B500867B650E}"/>
              </a:ext>
            </a:extLst>
          </p:cNvPr>
          <p:cNvSpPr>
            <a:spLocks noGrp="1"/>
          </p:cNvSpPr>
          <p:nvPr>
            <p:ph type="body" idx="1"/>
          </p:nvPr>
        </p:nvSpPr>
        <p:spPr/>
        <p:txBody>
          <a:bodyPr/>
          <a:lstStyle/>
          <a:p>
            <a:pPr>
              <a:lnSpc>
                <a:spcPct val="107000"/>
              </a:lnSpc>
              <a:spcAft>
                <a:spcPts val="800"/>
              </a:spcAft>
              <a:buNone/>
            </a:pPr>
            <a:r>
              <a:rPr kumimoji="1" lang="ja-JP" altLang="en-US" sz="1200" b="1" i="0" kern="1200" dirty="0">
                <a:solidFill>
                  <a:schemeClr val="tx1"/>
                </a:solidFill>
                <a:effectLst/>
                <a:latin typeface="YuGothic Medium"/>
                <a:ea typeface="YuGothic Medium"/>
                <a:cs typeface="+mn-cs"/>
              </a:rPr>
              <a:t>松井：</a:t>
            </a:r>
            <a:r>
              <a:rPr kumimoji="1" lang="ja-JP" altLang="en-US" sz="1200" b="0" i="0" kern="1200" dirty="0">
                <a:solidFill>
                  <a:schemeClr val="tx1"/>
                </a:solidFill>
                <a:effectLst/>
                <a:latin typeface="YuGothic Medium"/>
                <a:ea typeface="YuGothic Medium"/>
                <a:cs typeface="+mn-cs"/>
              </a:rPr>
              <a:t> </a:t>
            </a:r>
            <a:br>
              <a:rPr kumimoji="1" lang="ja-JP" altLang="en-US" sz="1200" b="0" i="0" kern="1200" dirty="0">
                <a:solidFill>
                  <a:schemeClr val="tx1"/>
                </a:solidFill>
                <a:effectLst/>
                <a:latin typeface="YuGothic Medium"/>
                <a:ea typeface="YuGothic Medium"/>
                <a:cs typeface="+mn-cs"/>
              </a:rPr>
            </a:br>
            <a:r>
              <a:rPr kumimoji="1" lang="ja-JP" altLang="en-US" sz="1200" b="0" i="0" kern="1200" dirty="0">
                <a:solidFill>
                  <a:schemeClr val="tx1"/>
                </a:solidFill>
                <a:effectLst/>
                <a:latin typeface="YuGothic Medium"/>
                <a:ea typeface="YuGothic Medium"/>
                <a:cs typeface="+mn-cs"/>
              </a:rPr>
              <a:t>「では、再び事務所の管理者</a:t>
            </a:r>
            <a:r>
              <a:rPr kumimoji="1" lang="en-US" altLang="ja-JP" sz="1200" b="0" i="0" kern="1200" dirty="0">
                <a:solidFill>
                  <a:schemeClr val="tx1"/>
                </a:solidFill>
                <a:effectLst/>
                <a:latin typeface="YuGothic Medium"/>
                <a:ea typeface="YuGothic Medium"/>
                <a:cs typeface="+mn-cs"/>
              </a:rPr>
              <a:t>PC</a:t>
            </a:r>
            <a:r>
              <a:rPr kumimoji="1" lang="ja-JP" altLang="en-US" sz="1200" b="0" i="0" kern="1200" dirty="0">
                <a:solidFill>
                  <a:schemeClr val="tx1"/>
                </a:solidFill>
                <a:effectLst/>
                <a:latin typeface="YuGothic Medium"/>
                <a:ea typeface="YuGothic Medium"/>
                <a:cs typeface="+mn-cs"/>
              </a:rPr>
              <a:t>の画面に戻ってみましょう。</a:t>
            </a:r>
            <a:r>
              <a:rPr kumimoji="1" lang="en-US" altLang="ja-JP" sz="1200" b="0" i="0" kern="1200" dirty="0">
                <a:solidFill>
                  <a:schemeClr val="tx1"/>
                </a:solidFill>
                <a:effectLst/>
                <a:latin typeface="YuGothic Medium"/>
                <a:ea typeface="YuGothic Medium"/>
                <a:cs typeface="+mn-cs"/>
              </a:rPr>
              <a:t>『</a:t>
            </a:r>
            <a:r>
              <a:rPr kumimoji="1" lang="ja-JP" altLang="en-US" sz="1200" b="0" i="0" kern="1200" dirty="0">
                <a:solidFill>
                  <a:schemeClr val="tx1"/>
                </a:solidFill>
                <a:effectLst/>
                <a:latin typeface="YuGothic Medium"/>
                <a:ea typeface="YuGothic Medium"/>
                <a:cs typeface="+mn-cs"/>
              </a:rPr>
              <a:t>現場管理アプリ</a:t>
            </a:r>
            <a:r>
              <a:rPr kumimoji="1" lang="en-US" altLang="ja-JP" sz="1200" b="0" i="0" kern="1200" dirty="0">
                <a:solidFill>
                  <a:schemeClr val="tx1"/>
                </a:solidFill>
                <a:effectLst/>
                <a:latin typeface="YuGothic Medium"/>
                <a:ea typeface="YuGothic Medium"/>
                <a:cs typeface="+mn-cs"/>
              </a:rPr>
              <a:t>』</a:t>
            </a:r>
            <a:r>
              <a:rPr kumimoji="1" lang="ja-JP" altLang="en-US" sz="1200" b="0" i="0" kern="1200" dirty="0">
                <a:solidFill>
                  <a:schemeClr val="tx1"/>
                </a:solidFill>
                <a:effectLst/>
                <a:latin typeface="YuGothic Medium"/>
                <a:ea typeface="YuGothic Medium"/>
                <a:cs typeface="+mn-cs"/>
              </a:rPr>
              <a:t>を開きます。」 </a:t>
            </a:r>
            <a:br>
              <a:rPr kumimoji="1" lang="en-US" altLang="ja-JP" sz="1200" b="0" i="0" kern="1200" dirty="0">
                <a:solidFill>
                  <a:schemeClr val="tx1"/>
                </a:solidFill>
                <a:effectLst/>
                <a:latin typeface="YuGothic Medium"/>
                <a:ea typeface="YuGothic Medium"/>
                <a:cs typeface="+mn-cs"/>
              </a:rPr>
            </a:br>
            <a:r>
              <a:rPr kumimoji="1" lang="ja-JP" altLang="en-US" sz="1200" b="1" i="0" kern="1200" dirty="0">
                <a:solidFill>
                  <a:schemeClr val="tx1"/>
                </a:solidFill>
                <a:effectLst/>
                <a:latin typeface="YuGothic Medium"/>
                <a:ea typeface="YuGothic Medium"/>
                <a:cs typeface="+mn-cs"/>
              </a:rPr>
              <a:t>松井：</a:t>
            </a:r>
            <a:r>
              <a:rPr kumimoji="1" lang="ja-JP" altLang="en-US" sz="1200" b="0" i="0" kern="1200" dirty="0">
                <a:solidFill>
                  <a:schemeClr val="tx1"/>
                </a:solidFill>
                <a:effectLst/>
                <a:latin typeface="YuGothic Medium"/>
                <a:ea typeface="YuGothic Medium"/>
                <a:cs typeface="+mn-cs"/>
              </a:rPr>
              <a:t> </a:t>
            </a:r>
            <a:br>
              <a:rPr kumimoji="1" lang="ja-JP" altLang="en-US" sz="1200" b="0" i="0" kern="1200" dirty="0">
                <a:solidFill>
                  <a:schemeClr val="tx1"/>
                </a:solidFill>
                <a:effectLst/>
                <a:latin typeface="YuGothic Medium"/>
                <a:ea typeface="YuGothic Medium"/>
                <a:cs typeface="+mn-cs"/>
              </a:rPr>
            </a:br>
            <a:r>
              <a:rPr kumimoji="1" lang="ja-JP" altLang="en-US" sz="1200" b="0" i="0" kern="1200" dirty="0">
                <a:solidFill>
                  <a:schemeClr val="tx1"/>
                </a:solidFill>
                <a:effectLst/>
                <a:latin typeface="YuGothic Medium"/>
                <a:ea typeface="YuGothic Medium"/>
                <a:cs typeface="+mn-cs"/>
              </a:rPr>
              <a:t>「先ほど</a:t>
            </a:r>
            <a:r>
              <a:rPr kumimoji="1" lang="en-US" altLang="ja-JP" sz="1200" b="0" i="0" kern="1200" dirty="0">
                <a:solidFill>
                  <a:schemeClr val="tx1"/>
                </a:solidFill>
                <a:effectLst/>
                <a:latin typeface="YuGothic Medium"/>
                <a:ea typeface="YuGothic Medium"/>
                <a:cs typeface="+mn-cs"/>
              </a:rPr>
              <a:t>『</a:t>
            </a:r>
            <a:r>
              <a:rPr kumimoji="1" lang="ja-JP" altLang="en-US" sz="1200" b="0" i="0" kern="1200" dirty="0">
                <a:solidFill>
                  <a:schemeClr val="tx1"/>
                </a:solidFill>
                <a:effectLst/>
                <a:latin typeface="YuGothic Medium"/>
                <a:ea typeface="YuGothic Medium"/>
                <a:cs typeface="+mn-cs"/>
              </a:rPr>
              <a:t>見積書作成アプリ</a:t>
            </a:r>
            <a:r>
              <a:rPr kumimoji="1" lang="en-US" altLang="ja-JP" sz="1200" b="0" i="0" kern="1200" dirty="0">
                <a:solidFill>
                  <a:schemeClr val="tx1"/>
                </a:solidFill>
                <a:effectLst/>
                <a:latin typeface="YuGothic Medium"/>
                <a:ea typeface="YuGothic Medium"/>
                <a:cs typeface="+mn-cs"/>
              </a:rPr>
              <a:t>』</a:t>
            </a:r>
            <a:r>
              <a:rPr kumimoji="1" lang="ja-JP" altLang="en-US" sz="1200" b="0" i="0" kern="1200" dirty="0">
                <a:solidFill>
                  <a:schemeClr val="tx1"/>
                </a:solidFill>
                <a:effectLst/>
                <a:latin typeface="YuGothic Medium"/>
                <a:ea typeface="YuGothic Medium"/>
                <a:cs typeface="+mn-cs"/>
              </a:rPr>
              <a:t>でステータスを</a:t>
            </a:r>
            <a:r>
              <a:rPr kumimoji="1" lang="en-US" altLang="ja-JP" sz="1200" b="0" i="0" kern="1200" dirty="0">
                <a:solidFill>
                  <a:schemeClr val="tx1"/>
                </a:solidFill>
                <a:effectLst/>
                <a:latin typeface="YuGothic Medium"/>
                <a:ea typeface="YuGothic Medium"/>
                <a:cs typeface="+mn-cs"/>
              </a:rPr>
              <a:t>『</a:t>
            </a:r>
            <a:r>
              <a:rPr kumimoji="1" lang="ja-JP" altLang="en-US" sz="1200" b="0" i="0" kern="1200" dirty="0">
                <a:solidFill>
                  <a:schemeClr val="tx1"/>
                </a:solidFill>
                <a:effectLst/>
                <a:latin typeface="YuGothic Medium"/>
                <a:ea typeface="YuGothic Medium"/>
                <a:cs typeface="+mn-cs"/>
              </a:rPr>
              <a:t>受注</a:t>
            </a:r>
            <a:r>
              <a:rPr kumimoji="1" lang="en-US" altLang="ja-JP" sz="1200" b="0" i="0" kern="1200" dirty="0">
                <a:solidFill>
                  <a:schemeClr val="tx1"/>
                </a:solidFill>
                <a:effectLst/>
                <a:latin typeface="YuGothic Medium"/>
                <a:ea typeface="YuGothic Medium"/>
                <a:cs typeface="+mn-cs"/>
              </a:rPr>
              <a:t>』</a:t>
            </a:r>
            <a:r>
              <a:rPr kumimoji="1" lang="ja-JP" altLang="en-US" sz="1200" b="0" i="0" kern="1200" dirty="0">
                <a:solidFill>
                  <a:schemeClr val="tx1"/>
                </a:solidFill>
                <a:effectLst/>
                <a:latin typeface="YuGothic Medium"/>
                <a:ea typeface="YuGothic Medium"/>
                <a:cs typeface="+mn-cs"/>
              </a:rPr>
              <a:t>にした案件が、こちらに自動で登録されています。</a:t>
            </a:r>
            <a:br>
              <a:rPr kumimoji="1" lang="en-US" altLang="ja-JP" sz="1200" b="0" i="0" kern="1200" dirty="0">
                <a:solidFill>
                  <a:schemeClr val="tx1"/>
                </a:solidFill>
                <a:effectLst/>
                <a:latin typeface="YuGothic Medium"/>
                <a:ea typeface="YuGothic Medium"/>
                <a:cs typeface="+mn-cs"/>
              </a:rPr>
            </a:br>
            <a:r>
              <a:rPr kumimoji="1" lang="ja-JP" altLang="en-US" sz="1200" b="0" i="0" kern="1200" dirty="0">
                <a:solidFill>
                  <a:schemeClr val="tx1"/>
                </a:solidFill>
                <a:effectLst/>
                <a:latin typeface="YuGothic Medium"/>
                <a:ea typeface="YuGothic Medium"/>
                <a:cs typeface="+mn-cs"/>
              </a:rPr>
              <a:t>案件ごとの進捗状況も</a:t>
            </a:r>
            <a:r>
              <a:rPr kumimoji="1" lang="en-US" altLang="ja-JP" sz="1200" b="0" i="0" kern="1200" dirty="0">
                <a:solidFill>
                  <a:schemeClr val="tx1"/>
                </a:solidFill>
                <a:effectLst/>
                <a:latin typeface="YuGothic Medium"/>
                <a:ea typeface="YuGothic Medium"/>
                <a:cs typeface="+mn-cs"/>
              </a:rPr>
              <a:t>『</a:t>
            </a:r>
            <a:r>
              <a:rPr kumimoji="1" lang="ja-JP" altLang="en-US" sz="1200" b="0" i="0" kern="1200" dirty="0">
                <a:solidFill>
                  <a:schemeClr val="tx1"/>
                </a:solidFill>
                <a:effectLst/>
                <a:latin typeface="YuGothic Medium"/>
                <a:ea typeface="YuGothic Medium"/>
                <a:cs typeface="+mn-cs"/>
              </a:rPr>
              <a:t>未着手</a:t>
            </a:r>
            <a:r>
              <a:rPr kumimoji="1" lang="en-US" altLang="ja-JP" sz="1200" b="0" i="0" kern="1200" dirty="0">
                <a:solidFill>
                  <a:schemeClr val="tx1"/>
                </a:solidFill>
                <a:effectLst/>
                <a:latin typeface="YuGothic Medium"/>
                <a:ea typeface="YuGothic Medium"/>
                <a:cs typeface="+mn-cs"/>
              </a:rPr>
              <a:t>』『</a:t>
            </a:r>
            <a:r>
              <a:rPr kumimoji="1" lang="ja-JP" altLang="en-US" sz="1200" b="0" i="0" kern="1200" dirty="0">
                <a:solidFill>
                  <a:schemeClr val="tx1"/>
                </a:solidFill>
                <a:effectLst/>
                <a:latin typeface="YuGothic Medium"/>
                <a:ea typeface="YuGothic Medium"/>
                <a:cs typeface="+mn-cs"/>
              </a:rPr>
              <a:t>作業中</a:t>
            </a:r>
            <a:r>
              <a:rPr kumimoji="1" lang="en-US" altLang="ja-JP" sz="1200" b="0" i="0" kern="1200" dirty="0">
                <a:solidFill>
                  <a:schemeClr val="tx1"/>
                </a:solidFill>
                <a:effectLst/>
                <a:latin typeface="YuGothic Medium"/>
                <a:ea typeface="YuGothic Medium"/>
                <a:cs typeface="+mn-cs"/>
              </a:rPr>
              <a:t>』『</a:t>
            </a:r>
            <a:r>
              <a:rPr kumimoji="1" lang="ja-JP" altLang="en-US" sz="1200" b="0" i="0" kern="1200" dirty="0">
                <a:solidFill>
                  <a:schemeClr val="tx1"/>
                </a:solidFill>
                <a:effectLst/>
                <a:latin typeface="YuGothic Medium"/>
                <a:ea typeface="YuGothic Medium"/>
                <a:cs typeface="+mn-cs"/>
              </a:rPr>
              <a:t>完了</a:t>
            </a:r>
            <a:r>
              <a:rPr kumimoji="1" lang="en-US" altLang="ja-JP" sz="1200" b="0" i="0" kern="1200" dirty="0">
                <a:solidFill>
                  <a:schemeClr val="tx1"/>
                </a:solidFill>
                <a:effectLst/>
                <a:latin typeface="YuGothic Medium"/>
                <a:ea typeface="YuGothic Medium"/>
                <a:cs typeface="+mn-cs"/>
              </a:rPr>
              <a:t>』</a:t>
            </a:r>
            <a:r>
              <a:rPr kumimoji="1" lang="ja-JP" altLang="en-US" sz="1200" b="0" i="0" kern="1200" dirty="0">
                <a:solidFill>
                  <a:schemeClr val="tx1"/>
                </a:solidFill>
                <a:effectLst/>
                <a:latin typeface="YuGothic Medium"/>
                <a:ea typeface="YuGothic Medium"/>
                <a:cs typeface="+mn-cs"/>
              </a:rPr>
              <a:t>といったステータスで一目瞭然です。」 </a:t>
            </a:r>
            <a:endParaRPr lang="ja-JP" altLang="ja-JP" sz="1800" kern="100" dirty="0">
              <a:effectLst/>
              <a:latin typeface="游明朝" panose="02020400000000000000" pitchFamily="18" charset="-128"/>
              <a:ea typeface="游明朝" panose="02020400000000000000" pitchFamily="18" charset="-128"/>
              <a:cs typeface="Arial" panose="020B0604020202020204" pitchFamily="34" charset="0"/>
            </a:endParaRPr>
          </a:p>
        </p:txBody>
      </p:sp>
    </p:spTree>
    <p:extLst>
      <p:ext uri="{BB962C8B-B14F-4D97-AF65-F5344CB8AC3E}">
        <p14:creationId xmlns:p14="http://schemas.microsoft.com/office/powerpoint/2010/main" val="34957793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597819"/>
            <a:ext cx="7772400" cy="1102519"/>
          </a:xfrm>
          <a:prstGeom prst="rect">
            <a:avLst/>
          </a:prstGeo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7" name="正方形/長方形 6"/>
          <p:cNvSpPr/>
          <p:nvPr userDrawn="1"/>
        </p:nvSpPr>
        <p:spPr>
          <a:xfrm>
            <a:off x="1307353" y="1180353"/>
            <a:ext cx="6465047" cy="1942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graphicFrame>
        <p:nvGraphicFramePr>
          <p:cNvPr id="8" name="表 7"/>
          <p:cNvGraphicFramePr>
            <a:graphicFrameLocks noGrp="1"/>
          </p:cNvGraphicFramePr>
          <p:nvPr userDrawn="1">
            <p:extLst>
              <p:ext uri="{D42A27DB-BD31-4B8C-83A1-F6EECF244321}">
                <p14:modId xmlns:p14="http://schemas.microsoft.com/office/powerpoint/2010/main" val="3989326693"/>
              </p:ext>
            </p:extLst>
          </p:nvPr>
        </p:nvGraphicFramePr>
        <p:xfrm>
          <a:off x="1494117" y="1740645"/>
          <a:ext cx="6170706" cy="739589"/>
        </p:xfrm>
        <a:graphic>
          <a:graphicData uri="http://schemas.openxmlformats.org/drawingml/2006/table">
            <a:tbl>
              <a:tblPr/>
              <a:tblGrid>
                <a:gridCol w="6170706">
                  <a:extLst>
                    <a:ext uri="{9D8B030D-6E8A-4147-A177-3AD203B41FA5}">
                      <a16:colId xmlns:a16="http://schemas.microsoft.com/office/drawing/2014/main" val="20000"/>
                    </a:ext>
                  </a:extLst>
                </a:gridCol>
              </a:tblGrid>
              <a:tr h="739589">
                <a:tc>
                  <a:txBody>
                    <a:bodyPr/>
                    <a:lstStyle/>
                    <a:p>
                      <a:endParaRPr kumimoji="1" lang="ja-JP" altLang="en-US">
                        <a:latin typeface="YuGothic Medium"/>
                        <a:ea typeface="YuGothic Medium"/>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9" name="正方形/長方形 8"/>
          <p:cNvSpPr/>
          <p:nvPr userDrawn="1"/>
        </p:nvSpPr>
        <p:spPr>
          <a:xfrm>
            <a:off x="7343121" y="4773707"/>
            <a:ext cx="1676867" cy="3062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11" name="正方形/長方形 10"/>
          <p:cNvSpPr/>
          <p:nvPr userDrawn="1"/>
        </p:nvSpPr>
        <p:spPr>
          <a:xfrm>
            <a:off x="0" y="5069831"/>
            <a:ext cx="9144000" cy="868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pic>
        <p:nvPicPr>
          <p:cNvPr id="4" name="図 3">
            <a:extLst>
              <a:ext uri="{FF2B5EF4-FFF2-40B4-BE49-F238E27FC236}">
                <a16:creationId xmlns:a16="http://schemas.microsoft.com/office/drawing/2014/main" id="{6B063734-3AC0-EC58-F3BB-1B08A6C6D509}"/>
              </a:ext>
            </a:extLst>
          </p:cNvPr>
          <p:cNvPicPr>
            <a:picLocks noChangeAspect="1"/>
          </p:cNvPicPr>
          <p:nvPr userDrawn="1"/>
        </p:nvPicPr>
        <p:blipFill>
          <a:blip r:embed="rId2"/>
          <a:stretch>
            <a:fillRect/>
          </a:stretch>
        </p:blipFill>
        <p:spPr>
          <a:xfrm>
            <a:off x="4047564" y="4899055"/>
            <a:ext cx="1048871" cy="180946"/>
          </a:xfrm>
          <a:prstGeom prst="rect">
            <a:avLst/>
          </a:prstGeom>
        </p:spPr>
      </p:pic>
    </p:spTree>
    <p:extLst>
      <p:ext uri="{BB962C8B-B14F-4D97-AF65-F5344CB8AC3E}">
        <p14:creationId xmlns:p14="http://schemas.microsoft.com/office/powerpoint/2010/main" val="297098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3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597819"/>
            <a:ext cx="7772400" cy="1102519"/>
          </a:xfrm>
          <a:prstGeom prst="rect">
            <a:avLst/>
          </a:prstGeo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7" name="正方形/長方形 6"/>
          <p:cNvSpPr/>
          <p:nvPr userDrawn="1"/>
        </p:nvSpPr>
        <p:spPr>
          <a:xfrm>
            <a:off x="1307353" y="1180353"/>
            <a:ext cx="6465047" cy="1942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9" name="正方形/長方形 8"/>
          <p:cNvSpPr/>
          <p:nvPr userDrawn="1"/>
        </p:nvSpPr>
        <p:spPr>
          <a:xfrm>
            <a:off x="7029014" y="4773707"/>
            <a:ext cx="1990974" cy="3062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pic>
        <p:nvPicPr>
          <p:cNvPr id="10" name="図 9"/>
          <p:cNvPicPr>
            <a:picLocks noChangeAspect="1"/>
          </p:cNvPicPr>
          <p:nvPr userDrawn="1"/>
        </p:nvPicPr>
        <p:blipFill>
          <a:blip r:embed="rId2"/>
          <a:stretch>
            <a:fillRect/>
          </a:stretch>
        </p:blipFill>
        <p:spPr>
          <a:xfrm>
            <a:off x="3651145" y="4721920"/>
            <a:ext cx="1587705" cy="273903"/>
          </a:xfrm>
          <a:prstGeom prst="rect">
            <a:avLst/>
          </a:prstGeom>
        </p:spPr>
      </p:pic>
      <p:sp>
        <p:nvSpPr>
          <p:cNvPr id="11" name="正方形/長方形 10"/>
          <p:cNvSpPr/>
          <p:nvPr userDrawn="1"/>
        </p:nvSpPr>
        <p:spPr>
          <a:xfrm>
            <a:off x="0" y="5069831"/>
            <a:ext cx="9144000" cy="868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Tree>
    <p:extLst>
      <p:ext uri="{BB962C8B-B14F-4D97-AF65-F5344CB8AC3E}">
        <p14:creationId xmlns:p14="http://schemas.microsoft.com/office/powerpoint/2010/main" val="1597048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4_タイトル スライド">
    <p:bg>
      <p:bgPr>
        <a:solidFill>
          <a:srgbClr val="FFDE55"/>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597819"/>
            <a:ext cx="7772400" cy="1102519"/>
          </a:xfrm>
          <a:prstGeom prst="rect">
            <a:avLst/>
          </a:prstGeo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7" name="正方形/長方形 6"/>
          <p:cNvSpPr/>
          <p:nvPr userDrawn="1"/>
        </p:nvSpPr>
        <p:spPr>
          <a:xfrm>
            <a:off x="1307353" y="1180353"/>
            <a:ext cx="6465047" cy="194235"/>
          </a:xfrm>
          <a:prstGeom prst="rect">
            <a:avLst/>
          </a:prstGeom>
          <a:solidFill>
            <a:srgbClr val="FFDE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9" name="正方形/長方形 8"/>
          <p:cNvSpPr/>
          <p:nvPr userDrawn="1"/>
        </p:nvSpPr>
        <p:spPr>
          <a:xfrm>
            <a:off x="7371041" y="4773707"/>
            <a:ext cx="1648947" cy="306294"/>
          </a:xfrm>
          <a:prstGeom prst="rect">
            <a:avLst/>
          </a:prstGeom>
          <a:solidFill>
            <a:srgbClr val="FFDE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pic>
        <p:nvPicPr>
          <p:cNvPr id="10" name="図 9"/>
          <p:cNvPicPr>
            <a:picLocks noChangeAspect="1"/>
          </p:cNvPicPr>
          <p:nvPr userDrawn="1"/>
        </p:nvPicPr>
        <p:blipFill>
          <a:blip r:embed="rId2"/>
          <a:stretch>
            <a:fillRect/>
          </a:stretch>
        </p:blipFill>
        <p:spPr>
          <a:xfrm>
            <a:off x="3651145" y="4721920"/>
            <a:ext cx="1587705" cy="273903"/>
          </a:xfrm>
          <a:prstGeom prst="rect">
            <a:avLst/>
          </a:prstGeom>
        </p:spPr>
      </p:pic>
      <p:sp>
        <p:nvSpPr>
          <p:cNvPr id="11" name="正方形/長方形 10"/>
          <p:cNvSpPr/>
          <p:nvPr userDrawn="1"/>
        </p:nvSpPr>
        <p:spPr>
          <a:xfrm>
            <a:off x="0" y="5069831"/>
            <a:ext cx="9144000" cy="86831"/>
          </a:xfrm>
          <a:prstGeom prst="rect">
            <a:avLst/>
          </a:prstGeom>
          <a:solidFill>
            <a:srgbClr val="FFDE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Tree>
    <p:extLst>
      <p:ext uri="{BB962C8B-B14F-4D97-AF65-F5344CB8AC3E}">
        <p14:creationId xmlns:p14="http://schemas.microsoft.com/office/powerpoint/2010/main" val="1772616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5_タイトル スライド">
    <p:bg>
      <p:bgPr>
        <a:solidFill>
          <a:srgbClr val="F2F2F2"/>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597819"/>
            <a:ext cx="7772400" cy="1102519"/>
          </a:xfrm>
          <a:prstGeom prst="rect">
            <a:avLst/>
          </a:prstGeo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7" name="正方形/長方形 6"/>
          <p:cNvSpPr/>
          <p:nvPr userDrawn="1"/>
        </p:nvSpPr>
        <p:spPr>
          <a:xfrm>
            <a:off x="1369359" y="1180353"/>
            <a:ext cx="6465047" cy="194235"/>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9" name="正方形/長方形 8"/>
          <p:cNvSpPr/>
          <p:nvPr userDrawn="1"/>
        </p:nvSpPr>
        <p:spPr>
          <a:xfrm>
            <a:off x="7294260" y="4773707"/>
            <a:ext cx="1787734" cy="306294"/>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pic>
        <p:nvPicPr>
          <p:cNvPr id="10" name="図 9"/>
          <p:cNvPicPr>
            <a:picLocks noChangeAspect="1"/>
          </p:cNvPicPr>
          <p:nvPr userDrawn="1"/>
        </p:nvPicPr>
        <p:blipFill>
          <a:blip r:embed="rId2"/>
          <a:stretch>
            <a:fillRect/>
          </a:stretch>
        </p:blipFill>
        <p:spPr>
          <a:xfrm>
            <a:off x="3651145" y="4721920"/>
            <a:ext cx="1587705" cy="273903"/>
          </a:xfrm>
          <a:prstGeom prst="rect">
            <a:avLst/>
          </a:prstGeom>
        </p:spPr>
      </p:pic>
      <p:sp>
        <p:nvSpPr>
          <p:cNvPr id="11" name="正方形/長方形 10"/>
          <p:cNvSpPr/>
          <p:nvPr userDrawn="1"/>
        </p:nvSpPr>
        <p:spPr>
          <a:xfrm>
            <a:off x="0" y="5069831"/>
            <a:ext cx="9144000" cy="86831"/>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Tree>
    <p:extLst>
      <p:ext uri="{BB962C8B-B14F-4D97-AF65-F5344CB8AC3E}">
        <p14:creationId xmlns:p14="http://schemas.microsoft.com/office/powerpoint/2010/main" val="17597442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sp>
        <p:nvSpPr>
          <p:cNvPr id="8" name="テキスト プレースホルダー 2"/>
          <p:cNvSpPr>
            <a:spLocks noGrp="1"/>
          </p:cNvSpPr>
          <p:nvPr>
            <p:ph idx="1"/>
          </p:nvPr>
        </p:nvSpPr>
        <p:spPr>
          <a:xfrm>
            <a:off x="457200" y="1550988"/>
            <a:ext cx="8229600" cy="3192975"/>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5" name="正方形/長方形 4"/>
          <p:cNvSpPr/>
          <p:nvPr userDrawn="1"/>
        </p:nvSpPr>
        <p:spPr>
          <a:xfrm>
            <a:off x="996588" y="1276001"/>
            <a:ext cx="7128036" cy="1215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7" name="タイトル プレースホルダー 1"/>
          <p:cNvSpPr>
            <a:spLocks noGrp="1"/>
          </p:cNvSpPr>
          <p:nvPr>
            <p:ph type="title"/>
          </p:nvPr>
        </p:nvSpPr>
        <p:spPr>
          <a:xfrm>
            <a:off x="457200" y="716737"/>
            <a:ext cx="8229600" cy="581826"/>
          </a:xfrm>
          <a:prstGeom prst="rect">
            <a:avLst/>
          </a:prstGeom>
          <a:ln w="12700" cmpd="sng">
            <a:noFill/>
          </a:ln>
        </p:spPr>
        <p:txBody>
          <a:bodyPr vert="horz" lIns="91440" tIns="45720" rIns="91440" bIns="45720" rtlCol="0" anchor="ctr">
            <a:noAutofit/>
          </a:bodyPr>
          <a:lstStyle/>
          <a:p>
            <a:r>
              <a:rPr kumimoji="1" lang="ja-JP" altLang="en-US"/>
              <a:t>マスター タイトルの書式設定</a:t>
            </a:r>
          </a:p>
        </p:txBody>
      </p:sp>
      <p:sp>
        <p:nvSpPr>
          <p:cNvPr id="2" name="スライド番号プレースホルダー 4">
            <a:extLst>
              <a:ext uri="{FF2B5EF4-FFF2-40B4-BE49-F238E27FC236}">
                <a16:creationId xmlns:a16="http://schemas.microsoft.com/office/drawing/2014/main" id="{CADC4F41-5FAE-986A-385B-A11E316C3E7F}"/>
              </a:ext>
            </a:extLst>
          </p:cNvPr>
          <p:cNvSpPr>
            <a:spLocks noGrp="1"/>
          </p:cNvSpPr>
          <p:nvPr>
            <p:ph type="sldNum" sz="quarter" idx="4"/>
          </p:nvPr>
        </p:nvSpPr>
        <p:spPr>
          <a:xfrm>
            <a:off x="6400800" y="4758765"/>
            <a:ext cx="2743200" cy="297340"/>
          </a:xfrm>
          <a:prstGeom prst="rect">
            <a:avLst/>
          </a:prstGeom>
        </p:spPr>
        <p:txBody>
          <a:bodyPr anchor="ctr"/>
          <a:lstStyle>
            <a:lvl1pPr algn="r">
              <a:defRPr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13854531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セクション見出し">
    <p:spTree>
      <p:nvGrpSpPr>
        <p:cNvPr id="1" name=""/>
        <p:cNvGrpSpPr/>
        <p:nvPr/>
      </p:nvGrpSpPr>
      <p:grpSpPr>
        <a:xfrm>
          <a:off x="0" y="0"/>
          <a:ext cx="0" cy="0"/>
          <a:chOff x="0" y="0"/>
          <a:chExt cx="0" cy="0"/>
        </a:xfrm>
      </p:grpSpPr>
      <p:sp>
        <p:nvSpPr>
          <p:cNvPr id="3" name="テキスト プレースホルダー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正方形/長方形 3"/>
          <p:cNvSpPr/>
          <p:nvPr userDrawn="1"/>
        </p:nvSpPr>
        <p:spPr>
          <a:xfrm>
            <a:off x="996588" y="1276001"/>
            <a:ext cx="7128036" cy="1215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7" name="タイトル プレースホルダー 1"/>
          <p:cNvSpPr txBox="1">
            <a:spLocks/>
          </p:cNvSpPr>
          <p:nvPr userDrawn="1"/>
        </p:nvSpPr>
        <p:spPr>
          <a:xfrm>
            <a:off x="457200" y="716737"/>
            <a:ext cx="8229600" cy="581826"/>
          </a:xfrm>
          <a:prstGeom prst="rect">
            <a:avLst/>
          </a:prstGeom>
          <a:ln w="12700" cmpd="sng">
            <a:noFill/>
          </a:ln>
        </p:spPr>
        <p:txBody>
          <a:bodyPr vert="horz" lIns="91440" tIns="45720" rIns="91440" bIns="45720" rtlCol="0" anchor="ctr">
            <a:noAutofit/>
          </a:bodyPr>
          <a:lstStyle>
            <a:lvl1pPr algn="ctr" defTabSz="457200" rtl="0" eaLnBrk="1" latinLnBrk="0" hangingPunct="1">
              <a:spcBef>
                <a:spcPct val="0"/>
              </a:spcBef>
              <a:buNone/>
              <a:defRPr kumimoji="1" sz="3300" b="1" kern="1200" spc="300">
                <a:solidFill>
                  <a:schemeClr val="tx1"/>
                </a:solidFill>
                <a:latin typeface="YuGothic Medium"/>
                <a:ea typeface="YuGothic Medium"/>
                <a:cs typeface="+mj-cs"/>
              </a:defRPr>
            </a:lvl1pPr>
          </a:lstStyle>
          <a:p>
            <a:r>
              <a:rPr lang="ja-JP" altLang="en-US" b="0" i="0">
                <a:latin typeface="Yu Gothic Medium" panose="020B0400000000000000" pitchFamily="34" charset="-128"/>
                <a:ea typeface="Yu Gothic Medium" panose="020B0400000000000000" pitchFamily="34" charset="-128"/>
              </a:rPr>
              <a:t>マスター タイトルの書式設定</a:t>
            </a:r>
          </a:p>
        </p:txBody>
      </p:sp>
      <p:sp>
        <p:nvSpPr>
          <p:cNvPr id="2" name="スライド番号プレースホルダー 4">
            <a:extLst>
              <a:ext uri="{FF2B5EF4-FFF2-40B4-BE49-F238E27FC236}">
                <a16:creationId xmlns:a16="http://schemas.microsoft.com/office/drawing/2014/main" id="{608CA0EA-6789-21A9-450D-7A7C8BBA0FED}"/>
              </a:ext>
            </a:extLst>
          </p:cNvPr>
          <p:cNvSpPr>
            <a:spLocks noGrp="1"/>
          </p:cNvSpPr>
          <p:nvPr>
            <p:ph type="sldNum" sz="quarter" idx="4"/>
          </p:nvPr>
        </p:nvSpPr>
        <p:spPr>
          <a:xfrm>
            <a:off x="6400800" y="4758765"/>
            <a:ext cx="2743200" cy="297340"/>
          </a:xfrm>
          <a:prstGeom prst="rect">
            <a:avLst/>
          </a:prstGeom>
        </p:spPr>
        <p:txBody>
          <a:bodyPr anchor="ctr"/>
          <a:lstStyle>
            <a:lvl1pPr algn="r">
              <a:defRPr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3258521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2 つのコンテンツ">
    <p:spTree>
      <p:nvGrpSpPr>
        <p:cNvPr id="1" name=""/>
        <p:cNvGrpSpPr/>
        <p:nvPr/>
      </p:nvGrpSpPr>
      <p:grpSpPr>
        <a:xfrm>
          <a:off x="0" y="0"/>
          <a:ext cx="0" cy="0"/>
          <a:chOff x="0" y="0"/>
          <a:chExt cx="0" cy="0"/>
        </a:xfrm>
      </p:grpSpPr>
      <p:sp>
        <p:nvSpPr>
          <p:cNvPr id="3" name="コンテンツ プレースホルダー 2"/>
          <p:cNvSpPr>
            <a:spLocks noGrp="1"/>
          </p:cNvSpPr>
          <p:nvPr>
            <p:ph sz="half" idx="1"/>
          </p:nvPr>
        </p:nvSpPr>
        <p:spPr>
          <a:xfrm>
            <a:off x="457200" y="1550989"/>
            <a:ext cx="4038600" cy="3116142"/>
          </a:xfrm>
          <a:prstGeom prst="rect">
            <a:avLst/>
          </a:prstGeom>
        </p:spPr>
        <p:txBody>
          <a:bodyPr/>
          <a:lstStyle>
            <a:lvl1pPr>
              <a:defRPr sz="2800" b="0" i="0">
                <a:latin typeface="Yu Gothic Medium" panose="020B0400000000000000" pitchFamily="34" charset="-128"/>
                <a:ea typeface="Yu Gothic Medium" panose="020B0400000000000000" pitchFamily="34" charset="-128"/>
              </a:defRPr>
            </a:lvl1pPr>
            <a:lvl2pPr>
              <a:defRPr sz="2400" b="0" i="0">
                <a:latin typeface="Yu Gothic Medium" panose="020B0400000000000000" pitchFamily="34" charset="-128"/>
                <a:ea typeface="Yu Gothic Medium" panose="020B0400000000000000" pitchFamily="34" charset="-128"/>
              </a:defRPr>
            </a:lvl2pPr>
            <a:lvl3pPr>
              <a:defRPr sz="2000" b="0" i="0">
                <a:latin typeface="Yu Gothic Medium" panose="020B0400000000000000" pitchFamily="34" charset="-128"/>
                <a:ea typeface="Yu Gothic Medium" panose="020B0400000000000000" pitchFamily="34" charset="-128"/>
              </a:defRPr>
            </a:lvl3pPr>
            <a:lvl4pPr marL="1079500" indent="-269875">
              <a:buFont typeface="Arial"/>
              <a:buChar char="•"/>
              <a:defRPr sz="1800" b="0" i="0">
                <a:latin typeface="Yu Gothic Medium" panose="020B0400000000000000" pitchFamily="34" charset="-128"/>
                <a:ea typeface="Yu Gothic Medium" panose="020B0400000000000000" pitchFamily="34" charset="-128"/>
              </a:defRPr>
            </a:lvl4pPr>
            <a:lvl5pPr marL="1343025" indent="-263525">
              <a:buFont typeface="Arial"/>
              <a:buChar char="•"/>
              <a:defRPr sz="1600" b="0" i="0">
                <a:latin typeface="Yu Gothic Medium" panose="020B0400000000000000" pitchFamily="34" charset="-128"/>
                <a:ea typeface="Yu Gothic Medium" panose="020B0400000000000000" pitchFamily="34" charset="-128"/>
              </a:defRPr>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9" name="コンテンツ プレースホルダー 2"/>
          <p:cNvSpPr>
            <a:spLocks noGrp="1"/>
          </p:cNvSpPr>
          <p:nvPr>
            <p:ph sz="half" idx="10"/>
          </p:nvPr>
        </p:nvSpPr>
        <p:spPr>
          <a:xfrm>
            <a:off x="4648782" y="1550989"/>
            <a:ext cx="4038600" cy="3116142"/>
          </a:xfrm>
          <a:prstGeom prst="rect">
            <a:avLst/>
          </a:prstGeom>
        </p:spPr>
        <p:txBody>
          <a:bodyPr/>
          <a:lstStyle>
            <a:lvl1pPr>
              <a:defRPr sz="2800" b="0" i="0">
                <a:latin typeface="Yu Gothic Medium" panose="020B0400000000000000" pitchFamily="34" charset="-128"/>
                <a:ea typeface="Yu Gothic Medium" panose="020B0400000000000000" pitchFamily="34" charset="-128"/>
              </a:defRPr>
            </a:lvl1pPr>
            <a:lvl2pPr>
              <a:defRPr sz="2400" b="0" i="0">
                <a:latin typeface="Yu Gothic Medium" panose="020B0400000000000000" pitchFamily="34" charset="-128"/>
                <a:ea typeface="Yu Gothic Medium" panose="020B0400000000000000" pitchFamily="34" charset="-128"/>
              </a:defRPr>
            </a:lvl2pPr>
            <a:lvl3pPr>
              <a:defRPr sz="2000" b="0" i="0">
                <a:latin typeface="Yu Gothic Medium" panose="020B0400000000000000" pitchFamily="34" charset="-128"/>
                <a:ea typeface="Yu Gothic Medium" panose="020B0400000000000000" pitchFamily="34" charset="-128"/>
              </a:defRPr>
            </a:lvl3pPr>
            <a:lvl4pPr marL="1079500" indent="-269875">
              <a:buFont typeface="Arial"/>
              <a:buChar char="•"/>
              <a:defRPr sz="1800" b="0" i="0">
                <a:latin typeface="Yu Gothic Medium" panose="020B0400000000000000" pitchFamily="34" charset="-128"/>
                <a:ea typeface="Yu Gothic Medium" panose="020B0400000000000000" pitchFamily="34" charset="-128"/>
              </a:defRPr>
            </a:lvl4pPr>
            <a:lvl5pPr marL="1343025" indent="-263525">
              <a:buFont typeface="Arial"/>
              <a:buChar char="•"/>
              <a:defRPr sz="1600" b="0" i="0">
                <a:latin typeface="Yu Gothic Medium" panose="020B0400000000000000" pitchFamily="34" charset="-128"/>
                <a:ea typeface="Yu Gothic Medium" panose="020B0400000000000000" pitchFamily="34" charset="-128"/>
              </a:defRPr>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正方形/長方形 4"/>
          <p:cNvSpPr/>
          <p:nvPr userDrawn="1"/>
        </p:nvSpPr>
        <p:spPr>
          <a:xfrm>
            <a:off x="996588" y="1276001"/>
            <a:ext cx="7128036" cy="1215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8" name="タイトル プレースホルダー 1"/>
          <p:cNvSpPr>
            <a:spLocks noGrp="1"/>
          </p:cNvSpPr>
          <p:nvPr>
            <p:ph type="title"/>
          </p:nvPr>
        </p:nvSpPr>
        <p:spPr>
          <a:xfrm>
            <a:off x="457200" y="716737"/>
            <a:ext cx="8229600" cy="581826"/>
          </a:xfrm>
          <a:prstGeom prst="rect">
            <a:avLst/>
          </a:prstGeom>
          <a:ln w="12700" cmpd="sng">
            <a:noFill/>
          </a:ln>
        </p:spPr>
        <p:txBody>
          <a:bodyPr vert="horz" lIns="91440" tIns="45720" rIns="91440" bIns="45720" rtlCol="0" anchor="ctr">
            <a:noAutofit/>
          </a:bodyPr>
          <a:lstStyle/>
          <a:p>
            <a:r>
              <a:rPr kumimoji="1" lang="ja-JP" altLang="en-US"/>
              <a:t>マスター タイトルの書式設定</a:t>
            </a:r>
          </a:p>
        </p:txBody>
      </p:sp>
      <p:sp>
        <p:nvSpPr>
          <p:cNvPr id="2" name="スライド番号プレースホルダー 4">
            <a:extLst>
              <a:ext uri="{FF2B5EF4-FFF2-40B4-BE49-F238E27FC236}">
                <a16:creationId xmlns:a16="http://schemas.microsoft.com/office/drawing/2014/main" id="{DC53D769-13D1-3A12-E4E0-5CB090FFEE52}"/>
              </a:ext>
            </a:extLst>
          </p:cNvPr>
          <p:cNvSpPr>
            <a:spLocks noGrp="1"/>
          </p:cNvSpPr>
          <p:nvPr>
            <p:ph type="sldNum" sz="quarter" idx="4"/>
          </p:nvPr>
        </p:nvSpPr>
        <p:spPr>
          <a:xfrm>
            <a:off x="6400800" y="4758765"/>
            <a:ext cx="2743200" cy="297340"/>
          </a:xfrm>
          <a:prstGeom prst="rect">
            <a:avLst/>
          </a:prstGeom>
        </p:spPr>
        <p:txBody>
          <a:bodyPr anchor="ctr"/>
          <a:lstStyle>
            <a:lvl1pPr algn="r">
              <a:defRPr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27636469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比較">
    <p:spTree>
      <p:nvGrpSpPr>
        <p:cNvPr id="1" name=""/>
        <p:cNvGrpSpPr/>
        <p:nvPr/>
      </p:nvGrpSpPr>
      <p:grpSpPr>
        <a:xfrm>
          <a:off x="0" y="0"/>
          <a:ext cx="0" cy="0"/>
          <a:chOff x="0" y="0"/>
          <a:chExt cx="0" cy="0"/>
        </a:xfrm>
      </p:grpSpPr>
      <p:sp>
        <p:nvSpPr>
          <p:cNvPr id="11" name="正方形/長方形 10"/>
          <p:cNvSpPr/>
          <p:nvPr userDrawn="1"/>
        </p:nvSpPr>
        <p:spPr>
          <a:xfrm>
            <a:off x="1271169" y="1180742"/>
            <a:ext cx="6552679" cy="3062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3" name="テキスト プレースホルダー 2"/>
          <p:cNvSpPr>
            <a:spLocks noGrp="1"/>
          </p:cNvSpPr>
          <p:nvPr>
            <p:ph type="body" idx="1"/>
          </p:nvPr>
        </p:nvSpPr>
        <p:spPr>
          <a:xfrm>
            <a:off x="457200" y="1288692"/>
            <a:ext cx="4040188" cy="50871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1895191"/>
            <a:ext cx="4040188" cy="2670938"/>
          </a:xfrm>
          <a:prstGeom prst="rect">
            <a:avLst/>
          </a:prstGeom>
        </p:spPr>
        <p:txBody>
          <a:bodyPr/>
          <a:lstStyle>
            <a:lvl1pPr marL="268288" indent="-268288">
              <a:buFont typeface="Arial"/>
              <a:buChar char="•"/>
              <a:defRPr sz="2400" b="0" i="0">
                <a:latin typeface="Yu Gothic Medium" panose="020B0400000000000000" pitchFamily="34" charset="-128"/>
                <a:ea typeface="Yu Gothic Medium" panose="020B0400000000000000" pitchFamily="34" charset="-128"/>
              </a:defRPr>
            </a:lvl1pPr>
            <a:lvl2pPr marL="538163" indent="-269875">
              <a:buFont typeface="Arial"/>
              <a:buChar char="•"/>
              <a:defRPr sz="2000" b="0" i="0">
                <a:latin typeface="Yu Gothic Medium" panose="020B0400000000000000" pitchFamily="34" charset="-128"/>
                <a:ea typeface="Yu Gothic Medium" panose="020B0400000000000000" pitchFamily="34" charset="-128"/>
              </a:defRPr>
            </a:lvl2pPr>
            <a:lvl3pPr marL="806450" indent="-268288">
              <a:buFont typeface="Arial"/>
              <a:buChar char="•"/>
              <a:defRPr sz="1800" b="0" i="0">
                <a:latin typeface="Yu Gothic Medium" panose="020B0400000000000000" pitchFamily="34" charset="-128"/>
                <a:ea typeface="Yu Gothic Medium" panose="020B0400000000000000" pitchFamily="34" charset="-128"/>
              </a:defRPr>
            </a:lvl3pPr>
            <a:lvl4pPr marL="1079500" indent="-269875">
              <a:buFont typeface="Arial"/>
              <a:buChar char="•"/>
              <a:defRPr sz="1600" b="0" i="0">
                <a:latin typeface="Yu Gothic Medium" panose="020B0400000000000000" pitchFamily="34" charset="-128"/>
                <a:ea typeface="Yu Gothic Medium" panose="020B0400000000000000" pitchFamily="34" charset="-128"/>
              </a:defRPr>
            </a:lvl4pPr>
            <a:lvl5pPr marL="1343025" indent="-263525">
              <a:buFont typeface="Arial"/>
              <a:buChar char="•"/>
              <a:defRPr sz="1600" b="0" i="0">
                <a:latin typeface="Yu Gothic Medium" panose="020B0400000000000000" pitchFamily="34" charset="-128"/>
                <a:ea typeface="Yu Gothic Medium" panose="020B0400000000000000" pitchFamily="34" charset="-128"/>
              </a:defRPr>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6" y="1288692"/>
            <a:ext cx="4041775" cy="50871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10" name="コンテンツ プレースホルダー 3"/>
          <p:cNvSpPr>
            <a:spLocks noGrp="1"/>
          </p:cNvSpPr>
          <p:nvPr>
            <p:ph sz="half" idx="10"/>
          </p:nvPr>
        </p:nvSpPr>
        <p:spPr>
          <a:xfrm>
            <a:off x="4648783" y="1895191"/>
            <a:ext cx="4040188" cy="2670938"/>
          </a:xfrm>
          <a:prstGeom prst="rect">
            <a:avLst/>
          </a:prstGeom>
        </p:spPr>
        <p:txBody>
          <a:bodyPr/>
          <a:lstStyle>
            <a:lvl1pPr marL="268288" indent="-268288">
              <a:buFont typeface="Arial"/>
              <a:buChar char="•"/>
              <a:defRPr sz="2400" b="0" i="0">
                <a:latin typeface="Yu Gothic Medium" panose="020B0400000000000000" pitchFamily="34" charset="-128"/>
                <a:ea typeface="Yu Gothic Medium" panose="020B0400000000000000" pitchFamily="34" charset="-128"/>
              </a:defRPr>
            </a:lvl1pPr>
            <a:lvl2pPr marL="538163" indent="-269875">
              <a:buFont typeface="Arial"/>
              <a:buChar char="•"/>
              <a:defRPr sz="2000" b="0" i="0">
                <a:latin typeface="Yu Gothic Medium" panose="020B0400000000000000" pitchFamily="34" charset="-128"/>
                <a:ea typeface="Yu Gothic Medium" panose="020B0400000000000000" pitchFamily="34" charset="-128"/>
              </a:defRPr>
            </a:lvl2pPr>
            <a:lvl3pPr marL="806450" indent="-268288">
              <a:buFont typeface="Arial"/>
              <a:buChar char="•"/>
              <a:defRPr sz="1800" b="0" i="0">
                <a:latin typeface="Yu Gothic Medium" panose="020B0400000000000000" pitchFamily="34" charset="-128"/>
                <a:ea typeface="Yu Gothic Medium" panose="020B0400000000000000" pitchFamily="34" charset="-128"/>
              </a:defRPr>
            </a:lvl3pPr>
            <a:lvl4pPr marL="1079500" indent="-269875">
              <a:buFont typeface="Arial"/>
              <a:buChar char="•"/>
              <a:defRPr sz="1600" b="0" i="0">
                <a:latin typeface="Yu Gothic Medium" panose="020B0400000000000000" pitchFamily="34" charset="-128"/>
                <a:ea typeface="Yu Gothic Medium" panose="020B0400000000000000" pitchFamily="34" charset="-128"/>
              </a:defRPr>
            </a:lvl4pPr>
            <a:lvl5pPr marL="1343025" indent="-263525">
              <a:buFont typeface="Arial"/>
              <a:buChar char="•"/>
              <a:defRPr sz="1600" b="0" i="0">
                <a:latin typeface="Yu Gothic Medium" panose="020B0400000000000000" pitchFamily="34" charset="-128"/>
                <a:ea typeface="Yu Gothic Medium" panose="020B0400000000000000" pitchFamily="34" charset="-128"/>
              </a:defRPr>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 name="スライド番号プレースホルダー 4">
            <a:extLst>
              <a:ext uri="{FF2B5EF4-FFF2-40B4-BE49-F238E27FC236}">
                <a16:creationId xmlns:a16="http://schemas.microsoft.com/office/drawing/2014/main" id="{27D86461-3FFD-8BF8-1BA0-7C364669FE23}"/>
              </a:ext>
            </a:extLst>
          </p:cNvPr>
          <p:cNvSpPr>
            <a:spLocks noGrp="1"/>
          </p:cNvSpPr>
          <p:nvPr>
            <p:ph type="sldNum" sz="quarter" idx="4"/>
          </p:nvPr>
        </p:nvSpPr>
        <p:spPr>
          <a:xfrm>
            <a:off x="6400800" y="4758765"/>
            <a:ext cx="2743200" cy="297340"/>
          </a:xfrm>
          <a:prstGeom prst="rect">
            <a:avLst/>
          </a:prstGeom>
        </p:spPr>
        <p:txBody>
          <a:bodyPr anchor="ctr"/>
          <a:lstStyle>
            <a:lvl1pPr algn="r">
              <a:defRPr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28642543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タイトルのみ">
    <p:spTree>
      <p:nvGrpSpPr>
        <p:cNvPr id="1" name=""/>
        <p:cNvGrpSpPr/>
        <p:nvPr/>
      </p:nvGrpSpPr>
      <p:grpSpPr>
        <a:xfrm>
          <a:off x="0" y="0"/>
          <a:ext cx="0" cy="0"/>
          <a:chOff x="0" y="0"/>
          <a:chExt cx="0" cy="0"/>
        </a:xfrm>
      </p:grpSpPr>
      <p:sp>
        <p:nvSpPr>
          <p:cNvPr id="3" name="正方形/長方形 2"/>
          <p:cNvSpPr/>
          <p:nvPr userDrawn="1"/>
        </p:nvSpPr>
        <p:spPr>
          <a:xfrm>
            <a:off x="996588" y="1276001"/>
            <a:ext cx="7128036" cy="1215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6" name="タイトル プレースホルダー 1"/>
          <p:cNvSpPr>
            <a:spLocks noGrp="1"/>
          </p:cNvSpPr>
          <p:nvPr>
            <p:ph type="title"/>
          </p:nvPr>
        </p:nvSpPr>
        <p:spPr>
          <a:xfrm>
            <a:off x="457200" y="716737"/>
            <a:ext cx="8229600" cy="581826"/>
          </a:xfrm>
          <a:prstGeom prst="rect">
            <a:avLst/>
          </a:prstGeom>
          <a:ln w="12700" cmpd="sng">
            <a:noFill/>
          </a:ln>
        </p:spPr>
        <p:txBody>
          <a:bodyPr vert="horz" lIns="91440" tIns="45720" rIns="91440" bIns="45720" rtlCol="0" anchor="ctr">
            <a:noAutofit/>
          </a:bodyPr>
          <a:lstStyle/>
          <a:p>
            <a:r>
              <a:rPr kumimoji="1" lang="ja-JP" altLang="en-US"/>
              <a:t>マスター タイトルの書式設定</a:t>
            </a:r>
          </a:p>
        </p:txBody>
      </p:sp>
      <p:sp>
        <p:nvSpPr>
          <p:cNvPr id="2" name="スライド番号プレースホルダー 4">
            <a:extLst>
              <a:ext uri="{FF2B5EF4-FFF2-40B4-BE49-F238E27FC236}">
                <a16:creationId xmlns:a16="http://schemas.microsoft.com/office/drawing/2014/main" id="{5304655A-216E-58AF-6D31-CA52D36F11FD}"/>
              </a:ext>
            </a:extLst>
          </p:cNvPr>
          <p:cNvSpPr>
            <a:spLocks noGrp="1"/>
          </p:cNvSpPr>
          <p:nvPr>
            <p:ph type="sldNum" sz="quarter" idx="4"/>
          </p:nvPr>
        </p:nvSpPr>
        <p:spPr>
          <a:xfrm>
            <a:off x="6400800" y="4758765"/>
            <a:ext cx="2743200" cy="297340"/>
          </a:xfrm>
          <a:prstGeom prst="rect">
            <a:avLst/>
          </a:prstGeom>
        </p:spPr>
        <p:txBody>
          <a:bodyPr anchor="ctr"/>
          <a:lstStyle>
            <a:lvl1pPr algn="r">
              <a:defRPr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30267409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白紙">
    <p:spTree>
      <p:nvGrpSpPr>
        <p:cNvPr id="1" name=""/>
        <p:cNvGrpSpPr/>
        <p:nvPr/>
      </p:nvGrpSpPr>
      <p:grpSpPr>
        <a:xfrm>
          <a:off x="0" y="0"/>
          <a:ext cx="0" cy="0"/>
          <a:chOff x="0" y="0"/>
          <a:chExt cx="0" cy="0"/>
        </a:xfrm>
      </p:grpSpPr>
      <p:sp>
        <p:nvSpPr>
          <p:cNvPr id="2" name="正方形/長方形 1"/>
          <p:cNvSpPr/>
          <p:nvPr userDrawn="1"/>
        </p:nvSpPr>
        <p:spPr>
          <a:xfrm>
            <a:off x="996588" y="1276001"/>
            <a:ext cx="7128036" cy="1215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3" name="スライド番号プレースホルダー 4">
            <a:extLst>
              <a:ext uri="{FF2B5EF4-FFF2-40B4-BE49-F238E27FC236}">
                <a16:creationId xmlns:a16="http://schemas.microsoft.com/office/drawing/2014/main" id="{B946B56D-D219-83AA-63D1-77BCE24C40D0}"/>
              </a:ext>
            </a:extLst>
          </p:cNvPr>
          <p:cNvSpPr>
            <a:spLocks noGrp="1"/>
          </p:cNvSpPr>
          <p:nvPr>
            <p:ph type="sldNum" sz="quarter" idx="4"/>
          </p:nvPr>
        </p:nvSpPr>
        <p:spPr>
          <a:xfrm>
            <a:off x="6400800" y="4758765"/>
            <a:ext cx="2743200" cy="297340"/>
          </a:xfrm>
          <a:prstGeom prst="rect">
            <a:avLst/>
          </a:prstGeom>
        </p:spPr>
        <p:txBody>
          <a:bodyPr anchor="ctr"/>
          <a:lstStyle>
            <a:lvl1pPr algn="r">
              <a:defRPr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38082492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1115429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タイトル スライド">
    <p:bg>
      <p:bgPr>
        <a:solidFill>
          <a:srgbClr val="FFDE55"/>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597819"/>
            <a:ext cx="7772400" cy="1102519"/>
          </a:xfrm>
          <a:prstGeom prst="rect">
            <a:avLst/>
          </a:prstGeo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7" name="正方形/長方形 6"/>
          <p:cNvSpPr/>
          <p:nvPr userDrawn="1"/>
        </p:nvSpPr>
        <p:spPr>
          <a:xfrm>
            <a:off x="1307353" y="1180353"/>
            <a:ext cx="6465047" cy="194235"/>
          </a:xfrm>
          <a:prstGeom prst="rect">
            <a:avLst/>
          </a:prstGeom>
          <a:solidFill>
            <a:srgbClr val="FFDE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graphicFrame>
        <p:nvGraphicFramePr>
          <p:cNvPr id="8" name="表 7"/>
          <p:cNvGraphicFramePr>
            <a:graphicFrameLocks noGrp="1"/>
          </p:cNvGraphicFramePr>
          <p:nvPr userDrawn="1">
            <p:extLst>
              <p:ext uri="{D42A27DB-BD31-4B8C-83A1-F6EECF244321}">
                <p14:modId xmlns:p14="http://schemas.microsoft.com/office/powerpoint/2010/main" val="1559622087"/>
              </p:ext>
            </p:extLst>
          </p:nvPr>
        </p:nvGraphicFramePr>
        <p:xfrm>
          <a:off x="1494117" y="1740645"/>
          <a:ext cx="6170706" cy="739589"/>
        </p:xfrm>
        <a:graphic>
          <a:graphicData uri="http://schemas.openxmlformats.org/drawingml/2006/table">
            <a:tbl>
              <a:tblPr/>
              <a:tblGrid>
                <a:gridCol w="6170706">
                  <a:extLst>
                    <a:ext uri="{9D8B030D-6E8A-4147-A177-3AD203B41FA5}">
                      <a16:colId xmlns:a16="http://schemas.microsoft.com/office/drawing/2014/main" val="20000"/>
                    </a:ext>
                  </a:extLst>
                </a:gridCol>
              </a:tblGrid>
              <a:tr h="739589">
                <a:tc>
                  <a:txBody>
                    <a:bodyPr/>
                    <a:lstStyle/>
                    <a:p>
                      <a:endParaRPr kumimoji="1" lang="ja-JP" altLang="en-US">
                        <a:latin typeface="YuGothic Medium"/>
                        <a:ea typeface="YuGothic Medium"/>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9" name="正方形/長方形 8"/>
          <p:cNvSpPr/>
          <p:nvPr userDrawn="1"/>
        </p:nvSpPr>
        <p:spPr>
          <a:xfrm>
            <a:off x="7432283" y="4773707"/>
            <a:ext cx="1587705" cy="306294"/>
          </a:xfrm>
          <a:prstGeom prst="rect">
            <a:avLst/>
          </a:prstGeom>
          <a:solidFill>
            <a:srgbClr val="FFDE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11" name="正方形/長方形 10"/>
          <p:cNvSpPr/>
          <p:nvPr userDrawn="1"/>
        </p:nvSpPr>
        <p:spPr>
          <a:xfrm>
            <a:off x="0" y="5069831"/>
            <a:ext cx="9144000" cy="86831"/>
          </a:xfrm>
          <a:prstGeom prst="rect">
            <a:avLst/>
          </a:prstGeom>
          <a:solidFill>
            <a:srgbClr val="FFDE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Tree>
    <p:extLst>
      <p:ext uri="{BB962C8B-B14F-4D97-AF65-F5344CB8AC3E}">
        <p14:creationId xmlns:p14="http://schemas.microsoft.com/office/powerpoint/2010/main" val="2234521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36652040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37590649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6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17646294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7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23201034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8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17887510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9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9720075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0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37528783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1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31701410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2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8707042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3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3395252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タイトル スライド">
    <p:bg>
      <p:bgPr>
        <a:solidFill>
          <a:srgbClr val="F2F2F2"/>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597819"/>
            <a:ext cx="7772400" cy="1102519"/>
          </a:xfrm>
          <a:prstGeom prst="rect">
            <a:avLst/>
          </a:prstGeo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7" name="正方形/長方形 6"/>
          <p:cNvSpPr/>
          <p:nvPr userDrawn="1"/>
        </p:nvSpPr>
        <p:spPr>
          <a:xfrm>
            <a:off x="1369359" y="1180353"/>
            <a:ext cx="6465047" cy="194235"/>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graphicFrame>
        <p:nvGraphicFramePr>
          <p:cNvPr id="8" name="表 7"/>
          <p:cNvGraphicFramePr>
            <a:graphicFrameLocks noGrp="1"/>
          </p:cNvGraphicFramePr>
          <p:nvPr userDrawn="1">
            <p:extLst>
              <p:ext uri="{D42A27DB-BD31-4B8C-83A1-F6EECF244321}">
                <p14:modId xmlns:p14="http://schemas.microsoft.com/office/powerpoint/2010/main" val="575837399"/>
              </p:ext>
            </p:extLst>
          </p:nvPr>
        </p:nvGraphicFramePr>
        <p:xfrm>
          <a:off x="1494117" y="1740645"/>
          <a:ext cx="6170706" cy="739589"/>
        </p:xfrm>
        <a:graphic>
          <a:graphicData uri="http://schemas.openxmlformats.org/drawingml/2006/table">
            <a:tbl>
              <a:tblPr/>
              <a:tblGrid>
                <a:gridCol w="6170706">
                  <a:extLst>
                    <a:ext uri="{9D8B030D-6E8A-4147-A177-3AD203B41FA5}">
                      <a16:colId xmlns:a16="http://schemas.microsoft.com/office/drawing/2014/main" val="20000"/>
                    </a:ext>
                  </a:extLst>
                </a:gridCol>
              </a:tblGrid>
              <a:tr h="739589">
                <a:tc>
                  <a:txBody>
                    <a:bodyPr/>
                    <a:lstStyle/>
                    <a:p>
                      <a:endParaRPr kumimoji="1" lang="ja-JP" altLang="en-US">
                        <a:latin typeface="YuGothic Medium"/>
                        <a:ea typeface="YuGothic Medium"/>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9" name="正方形/長方形 8"/>
          <p:cNvSpPr/>
          <p:nvPr userDrawn="1"/>
        </p:nvSpPr>
        <p:spPr>
          <a:xfrm>
            <a:off x="7391982" y="4773707"/>
            <a:ext cx="1690012" cy="306294"/>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11" name="正方形/長方形 10"/>
          <p:cNvSpPr/>
          <p:nvPr userDrawn="1"/>
        </p:nvSpPr>
        <p:spPr>
          <a:xfrm>
            <a:off x="0" y="5069831"/>
            <a:ext cx="9144000" cy="86831"/>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Tree>
    <p:extLst>
      <p:ext uri="{BB962C8B-B14F-4D97-AF65-F5344CB8AC3E}">
        <p14:creationId xmlns:p14="http://schemas.microsoft.com/office/powerpoint/2010/main" val="34013337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4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33715852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5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37014789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6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5348041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7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15893719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白紙">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A02F9EC4-CCE9-475A-B914-356AFD0AFD1D}"/>
              </a:ext>
            </a:extLst>
          </p:cNvPr>
          <p:cNvSpPr>
            <a:spLocks noGrp="1"/>
          </p:cNvSpPr>
          <p:nvPr>
            <p:ph type="title"/>
          </p:nvPr>
        </p:nvSpPr>
        <p:spPr>
          <a:xfrm>
            <a:off x="457200" y="271894"/>
            <a:ext cx="8229600" cy="581826"/>
          </a:xfrm>
          <a:prstGeom prst="rect">
            <a:avLst/>
          </a:prstGeom>
          <a:ln w="12700" cmpd="sng">
            <a:noFill/>
          </a:ln>
        </p:spPr>
        <p:txBody>
          <a:bodyPr vert="horz" lIns="91440" tIns="45720" rIns="91440" bIns="45720" rtlCol="0" anchor="ctr">
            <a:no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258716B-3E8A-480E-B04F-E6AF4636787D}"/>
              </a:ext>
            </a:extLst>
          </p:cNvPr>
          <p:cNvSpPr>
            <a:spLocks noGrp="1"/>
          </p:cNvSpPr>
          <p:nvPr>
            <p:ph idx="1"/>
          </p:nvPr>
        </p:nvSpPr>
        <p:spPr>
          <a:xfrm>
            <a:off x="457200" y="1098207"/>
            <a:ext cx="8229600" cy="3640609"/>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Tree>
    <p:extLst>
      <p:ext uri="{BB962C8B-B14F-4D97-AF65-F5344CB8AC3E}">
        <p14:creationId xmlns:p14="http://schemas.microsoft.com/office/powerpoint/2010/main" val="786193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457200" y="716737"/>
            <a:ext cx="8229600" cy="581826"/>
          </a:xfrm>
          <a:prstGeom prst="rect">
            <a:avLst/>
          </a:prstGeom>
          <a:ln w="12700" cmpd="sng">
            <a:noFill/>
          </a:ln>
        </p:spPr>
        <p:txBody>
          <a:bodyPr vert="horz" lIns="91440" tIns="45720" rIns="91440" bIns="45720" rtlCol="0" anchor="ctr">
            <a:noAutofit/>
          </a:bodyPr>
          <a:lstStyle/>
          <a:p>
            <a:r>
              <a:rPr kumimoji="1" lang="ja-JP" altLang="en-US"/>
              <a:t>マスター タイトルの書式設定</a:t>
            </a:r>
          </a:p>
        </p:txBody>
      </p:sp>
      <p:sp>
        <p:nvSpPr>
          <p:cNvPr id="8" name="テキスト プレースホルダー 2"/>
          <p:cNvSpPr>
            <a:spLocks noGrp="1"/>
          </p:cNvSpPr>
          <p:nvPr>
            <p:ph idx="1"/>
          </p:nvPr>
        </p:nvSpPr>
        <p:spPr>
          <a:xfrm>
            <a:off x="457200" y="1550988"/>
            <a:ext cx="8229600" cy="3192975"/>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graphicFrame>
        <p:nvGraphicFramePr>
          <p:cNvPr id="9" name="表 8"/>
          <p:cNvGraphicFramePr>
            <a:graphicFrameLocks noGrp="1"/>
          </p:cNvGraphicFramePr>
          <p:nvPr userDrawn="1">
            <p:extLst>
              <p:ext uri="{D42A27DB-BD31-4B8C-83A1-F6EECF244321}">
                <p14:modId xmlns:p14="http://schemas.microsoft.com/office/powerpoint/2010/main" val="3407324393"/>
              </p:ext>
            </p:extLst>
          </p:nvPr>
        </p:nvGraphicFramePr>
        <p:xfrm>
          <a:off x="1411937" y="716737"/>
          <a:ext cx="6290235" cy="581352"/>
        </p:xfrm>
        <a:graphic>
          <a:graphicData uri="http://schemas.openxmlformats.org/drawingml/2006/table">
            <a:tbl>
              <a:tblPr/>
              <a:tblGrid>
                <a:gridCol w="6290235">
                  <a:extLst>
                    <a:ext uri="{9D8B030D-6E8A-4147-A177-3AD203B41FA5}">
                      <a16:colId xmlns:a16="http://schemas.microsoft.com/office/drawing/2014/main" val="20000"/>
                    </a:ext>
                  </a:extLst>
                </a:gridCol>
              </a:tblGrid>
              <a:tr h="581352">
                <a:tc>
                  <a:txBody>
                    <a:bodyPr/>
                    <a:lstStyle/>
                    <a:p>
                      <a:endParaRPr kumimoji="1" lang="ja-JP" altLang="en-US">
                        <a:latin typeface="YuGothic Medium"/>
                        <a:ea typeface="YuGothic Medium"/>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2" name="スライド番号プレースホルダー 4">
            <a:extLst>
              <a:ext uri="{FF2B5EF4-FFF2-40B4-BE49-F238E27FC236}">
                <a16:creationId xmlns:a16="http://schemas.microsoft.com/office/drawing/2014/main" id="{A37EC7EF-3FE2-A71D-7326-365BA23EB799}"/>
              </a:ext>
            </a:extLst>
          </p:cNvPr>
          <p:cNvSpPr>
            <a:spLocks noGrp="1"/>
          </p:cNvSpPr>
          <p:nvPr>
            <p:ph type="sldNum" sz="quarter" idx="4"/>
          </p:nvPr>
        </p:nvSpPr>
        <p:spPr>
          <a:xfrm>
            <a:off x="6400800" y="4758765"/>
            <a:ext cx="2743200" cy="297340"/>
          </a:xfrm>
          <a:prstGeom prst="rect">
            <a:avLst/>
          </a:prstGeom>
        </p:spPr>
        <p:txBody>
          <a:bodyPr anchor="ctr"/>
          <a:lstStyle>
            <a:lvl1pPr algn="r">
              <a:defRPr sz="1400"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2094413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sp>
        <p:nvSpPr>
          <p:cNvPr id="3" name="テキスト プレースホルダー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7" name="タイトル プレースホルダー 1"/>
          <p:cNvSpPr txBox="1">
            <a:spLocks/>
          </p:cNvSpPr>
          <p:nvPr userDrawn="1"/>
        </p:nvSpPr>
        <p:spPr>
          <a:xfrm>
            <a:off x="457200" y="716737"/>
            <a:ext cx="8229600" cy="581826"/>
          </a:xfrm>
          <a:prstGeom prst="rect">
            <a:avLst/>
          </a:prstGeom>
          <a:ln w="12700" cmpd="sng">
            <a:noFill/>
          </a:ln>
        </p:spPr>
        <p:txBody>
          <a:bodyPr vert="horz" lIns="91440" tIns="45720" rIns="91440" bIns="45720" rtlCol="0" anchor="ctr">
            <a:noAutofit/>
          </a:bodyPr>
          <a:lstStyle>
            <a:lvl1pPr algn="ctr" defTabSz="457200" rtl="0" eaLnBrk="1" latinLnBrk="0" hangingPunct="1">
              <a:spcBef>
                <a:spcPct val="0"/>
              </a:spcBef>
              <a:buNone/>
              <a:defRPr kumimoji="1" sz="3300" b="1" kern="1200" spc="300">
                <a:solidFill>
                  <a:schemeClr val="tx1"/>
                </a:solidFill>
                <a:latin typeface="YuGothic Medium"/>
                <a:ea typeface="YuGothic Medium"/>
                <a:cs typeface="+mj-cs"/>
              </a:defRPr>
            </a:lvl1pPr>
          </a:lstStyle>
          <a:p>
            <a:r>
              <a:rPr lang="ja-JP" altLang="en-US" b="0" i="0">
                <a:latin typeface="Yu Gothic Medium" panose="020B0400000000000000" pitchFamily="34" charset="-128"/>
                <a:ea typeface="Yu Gothic Medium" panose="020B0400000000000000" pitchFamily="34" charset="-128"/>
              </a:rPr>
              <a:t>マスター タイトルの書式設定</a:t>
            </a:r>
          </a:p>
        </p:txBody>
      </p:sp>
      <p:sp>
        <p:nvSpPr>
          <p:cNvPr id="2" name="スライド番号プレースホルダー 4">
            <a:extLst>
              <a:ext uri="{FF2B5EF4-FFF2-40B4-BE49-F238E27FC236}">
                <a16:creationId xmlns:a16="http://schemas.microsoft.com/office/drawing/2014/main" id="{02C5EDDB-183E-04BB-7367-DEA52163FE8B}"/>
              </a:ext>
            </a:extLst>
          </p:cNvPr>
          <p:cNvSpPr>
            <a:spLocks noGrp="1"/>
          </p:cNvSpPr>
          <p:nvPr>
            <p:ph type="sldNum" sz="quarter" idx="4"/>
          </p:nvPr>
        </p:nvSpPr>
        <p:spPr>
          <a:xfrm>
            <a:off x="6400800" y="4758765"/>
            <a:ext cx="2743200" cy="297340"/>
          </a:xfrm>
          <a:prstGeom prst="rect">
            <a:avLst/>
          </a:prstGeom>
        </p:spPr>
        <p:txBody>
          <a:bodyPr anchor="ctr"/>
          <a:lstStyle>
            <a:lvl1pPr algn="r">
              <a:defRPr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832984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つのコンテンツ">
    <p:spTree>
      <p:nvGrpSpPr>
        <p:cNvPr id="1" name=""/>
        <p:cNvGrpSpPr/>
        <p:nvPr/>
      </p:nvGrpSpPr>
      <p:grpSpPr>
        <a:xfrm>
          <a:off x="0" y="0"/>
          <a:ext cx="0" cy="0"/>
          <a:chOff x="0" y="0"/>
          <a:chExt cx="0" cy="0"/>
        </a:xfrm>
      </p:grpSpPr>
      <p:sp>
        <p:nvSpPr>
          <p:cNvPr id="3" name="コンテンツ プレースホルダー 2"/>
          <p:cNvSpPr>
            <a:spLocks noGrp="1"/>
          </p:cNvSpPr>
          <p:nvPr>
            <p:ph sz="half" idx="1"/>
          </p:nvPr>
        </p:nvSpPr>
        <p:spPr>
          <a:xfrm>
            <a:off x="457200" y="1550989"/>
            <a:ext cx="4038600" cy="3116142"/>
          </a:xfrm>
          <a:prstGeom prst="rect">
            <a:avLst/>
          </a:prstGeom>
        </p:spPr>
        <p:txBody>
          <a:bodyPr/>
          <a:lstStyle>
            <a:lvl1pPr>
              <a:defRPr sz="2800" b="0" i="0">
                <a:latin typeface="Yu Gothic Medium" panose="020B0400000000000000" pitchFamily="34" charset="-128"/>
                <a:ea typeface="Yu Gothic Medium" panose="020B0400000000000000" pitchFamily="34" charset="-128"/>
              </a:defRPr>
            </a:lvl1pPr>
            <a:lvl2pPr>
              <a:defRPr sz="2400" b="0" i="0">
                <a:latin typeface="Yu Gothic Medium" panose="020B0400000000000000" pitchFamily="34" charset="-128"/>
                <a:ea typeface="Yu Gothic Medium" panose="020B0400000000000000" pitchFamily="34" charset="-128"/>
              </a:defRPr>
            </a:lvl2pPr>
            <a:lvl3pPr>
              <a:defRPr sz="2000" b="0" i="0">
                <a:latin typeface="Yu Gothic Medium" panose="020B0400000000000000" pitchFamily="34" charset="-128"/>
                <a:ea typeface="Yu Gothic Medium" panose="020B0400000000000000" pitchFamily="34" charset="-128"/>
              </a:defRPr>
            </a:lvl3pPr>
            <a:lvl4pPr marL="1079500" indent="-269875">
              <a:buFont typeface="Arial"/>
              <a:buChar char="•"/>
              <a:defRPr sz="1800" b="0" i="0">
                <a:latin typeface="Yu Gothic Medium" panose="020B0400000000000000" pitchFamily="34" charset="-128"/>
                <a:ea typeface="Yu Gothic Medium" panose="020B0400000000000000" pitchFamily="34" charset="-128"/>
              </a:defRPr>
            </a:lvl4pPr>
            <a:lvl5pPr marL="1343025" indent="-263525">
              <a:buFont typeface="Arial"/>
              <a:buChar char="•"/>
              <a:defRPr sz="1600" b="0" i="0">
                <a:latin typeface="Yu Gothic Medium" panose="020B0400000000000000" pitchFamily="34" charset="-128"/>
                <a:ea typeface="Yu Gothic Medium" panose="020B0400000000000000" pitchFamily="34" charset="-128"/>
              </a:defRPr>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8" name="タイトル プレースホルダー 1"/>
          <p:cNvSpPr>
            <a:spLocks noGrp="1"/>
          </p:cNvSpPr>
          <p:nvPr>
            <p:ph type="title"/>
          </p:nvPr>
        </p:nvSpPr>
        <p:spPr>
          <a:xfrm>
            <a:off x="457200" y="716737"/>
            <a:ext cx="8229600" cy="581826"/>
          </a:xfrm>
          <a:prstGeom prst="rect">
            <a:avLst/>
          </a:prstGeom>
          <a:ln w="12700" cmpd="sng">
            <a:noFill/>
          </a:ln>
        </p:spPr>
        <p:txBody>
          <a:bodyPr vert="horz" lIns="91440" tIns="45720" rIns="91440" bIns="45720" rtlCol="0" anchor="ctr">
            <a:noAutofit/>
          </a:bodyPr>
          <a:lstStyle/>
          <a:p>
            <a:r>
              <a:rPr kumimoji="1" lang="ja-JP" altLang="en-US"/>
              <a:t>マスター タイトルの書式設定</a:t>
            </a:r>
          </a:p>
        </p:txBody>
      </p:sp>
      <p:sp>
        <p:nvSpPr>
          <p:cNvPr id="9" name="コンテンツ プレースホルダー 2"/>
          <p:cNvSpPr>
            <a:spLocks noGrp="1"/>
          </p:cNvSpPr>
          <p:nvPr>
            <p:ph sz="half" idx="10"/>
          </p:nvPr>
        </p:nvSpPr>
        <p:spPr>
          <a:xfrm>
            <a:off x="4648782" y="1550989"/>
            <a:ext cx="4038600" cy="3116142"/>
          </a:xfrm>
          <a:prstGeom prst="rect">
            <a:avLst/>
          </a:prstGeom>
        </p:spPr>
        <p:txBody>
          <a:bodyPr/>
          <a:lstStyle>
            <a:lvl1pPr>
              <a:defRPr sz="2800" b="0" i="0">
                <a:latin typeface="Yu Gothic Medium" panose="020B0400000000000000" pitchFamily="34" charset="-128"/>
                <a:ea typeface="Yu Gothic Medium" panose="020B0400000000000000" pitchFamily="34" charset="-128"/>
              </a:defRPr>
            </a:lvl1pPr>
            <a:lvl2pPr>
              <a:defRPr sz="2400" b="0" i="0">
                <a:latin typeface="Yu Gothic Medium" panose="020B0400000000000000" pitchFamily="34" charset="-128"/>
                <a:ea typeface="Yu Gothic Medium" panose="020B0400000000000000" pitchFamily="34" charset="-128"/>
              </a:defRPr>
            </a:lvl2pPr>
            <a:lvl3pPr>
              <a:defRPr sz="2000" b="0" i="0">
                <a:latin typeface="Yu Gothic Medium" panose="020B0400000000000000" pitchFamily="34" charset="-128"/>
                <a:ea typeface="Yu Gothic Medium" panose="020B0400000000000000" pitchFamily="34" charset="-128"/>
              </a:defRPr>
            </a:lvl3pPr>
            <a:lvl4pPr marL="1079500" indent="-269875">
              <a:buFont typeface="Arial"/>
              <a:buChar char="•"/>
              <a:defRPr sz="1800" b="0" i="0">
                <a:latin typeface="Yu Gothic Medium" panose="020B0400000000000000" pitchFamily="34" charset="-128"/>
                <a:ea typeface="Yu Gothic Medium" panose="020B0400000000000000" pitchFamily="34" charset="-128"/>
              </a:defRPr>
            </a:lvl4pPr>
            <a:lvl5pPr marL="1343025" indent="-263525">
              <a:buFont typeface="Arial"/>
              <a:buChar char="•"/>
              <a:defRPr sz="1600" b="0" i="0">
                <a:latin typeface="Yu Gothic Medium" panose="020B0400000000000000" pitchFamily="34" charset="-128"/>
                <a:ea typeface="Yu Gothic Medium" panose="020B0400000000000000" pitchFamily="34" charset="-128"/>
              </a:defRPr>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 name="スライド番号プレースホルダー 4">
            <a:extLst>
              <a:ext uri="{FF2B5EF4-FFF2-40B4-BE49-F238E27FC236}">
                <a16:creationId xmlns:a16="http://schemas.microsoft.com/office/drawing/2014/main" id="{A166FD00-49AD-B55E-484E-7CE6CE5DE213}"/>
              </a:ext>
            </a:extLst>
          </p:cNvPr>
          <p:cNvSpPr>
            <a:spLocks noGrp="1"/>
          </p:cNvSpPr>
          <p:nvPr>
            <p:ph type="sldNum" sz="quarter" idx="4"/>
          </p:nvPr>
        </p:nvSpPr>
        <p:spPr>
          <a:xfrm>
            <a:off x="6400800" y="4758765"/>
            <a:ext cx="2743200" cy="297340"/>
          </a:xfrm>
          <a:prstGeom prst="rect">
            <a:avLst/>
          </a:prstGeom>
        </p:spPr>
        <p:txBody>
          <a:bodyPr anchor="ctr"/>
          <a:lstStyle>
            <a:lvl1pPr algn="r">
              <a:defRPr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158822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比較">
    <p:spTree>
      <p:nvGrpSpPr>
        <p:cNvPr id="1" name=""/>
        <p:cNvGrpSpPr/>
        <p:nvPr/>
      </p:nvGrpSpPr>
      <p:grpSpPr>
        <a:xfrm>
          <a:off x="0" y="0"/>
          <a:ext cx="0" cy="0"/>
          <a:chOff x="0" y="0"/>
          <a:chExt cx="0" cy="0"/>
        </a:xfrm>
      </p:grpSpPr>
      <p:sp>
        <p:nvSpPr>
          <p:cNvPr id="11" name="正方形/長方形 10"/>
          <p:cNvSpPr/>
          <p:nvPr userDrawn="1"/>
        </p:nvSpPr>
        <p:spPr>
          <a:xfrm>
            <a:off x="1271169" y="1180742"/>
            <a:ext cx="6552679" cy="3062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3" name="テキスト プレースホルダー 2"/>
          <p:cNvSpPr>
            <a:spLocks noGrp="1"/>
          </p:cNvSpPr>
          <p:nvPr>
            <p:ph type="body" idx="1"/>
          </p:nvPr>
        </p:nvSpPr>
        <p:spPr>
          <a:xfrm>
            <a:off x="457200" y="1288692"/>
            <a:ext cx="4040188" cy="50871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1895191"/>
            <a:ext cx="4040188" cy="2670938"/>
          </a:xfrm>
          <a:prstGeom prst="rect">
            <a:avLst/>
          </a:prstGeom>
        </p:spPr>
        <p:txBody>
          <a:bodyPr/>
          <a:lstStyle>
            <a:lvl1pPr marL="268288" indent="-268288">
              <a:buFont typeface="Arial"/>
              <a:buChar char="•"/>
              <a:defRPr sz="2400" b="1"/>
            </a:lvl1pPr>
            <a:lvl2pPr marL="538163" indent="-269875">
              <a:buFont typeface="Arial"/>
              <a:buChar char="•"/>
              <a:defRPr sz="2000" b="1"/>
            </a:lvl2pPr>
            <a:lvl3pPr marL="806450" indent="-268288">
              <a:buFont typeface="Arial"/>
              <a:buChar char="•"/>
              <a:defRPr sz="1800" b="1"/>
            </a:lvl3pPr>
            <a:lvl4pPr marL="1079500" indent="-269875">
              <a:buFont typeface="Arial"/>
              <a:buChar char="•"/>
              <a:defRPr sz="1600" b="1"/>
            </a:lvl4pPr>
            <a:lvl5pPr marL="1343025" indent="-263525">
              <a:buFont typeface="Arial"/>
              <a:buChar char="•"/>
              <a:defRPr sz="1600" b="1"/>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6" y="1288692"/>
            <a:ext cx="4041775" cy="50871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10" name="コンテンツ プレースホルダー 3"/>
          <p:cNvSpPr>
            <a:spLocks noGrp="1"/>
          </p:cNvSpPr>
          <p:nvPr>
            <p:ph sz="half" idx="10"/>
          </p:nvPr>
        </p:nvSpPr>
        <p:spPr>
          <a:xfrm>
            <a:off x="4648783" y="1895191"/>
            <a:ext cx="4040188" cy="2670938"/>
          </a:xfrm>
          <a:prstGeom prst="rect">
            <a:avLst/>
          </a:prstGeom>
        </p:spPr>
        <p:txBody>
          <a:bodyPr/>
          <a:lstStyle>
            <a:lvl1pPr marL="268288" indent="-268288">
              <a:buFont typeface="Arial"/>
              <a:buChar char="•"/>
              <a:defRPr sz="2400" b="1"/>
            </a:lvl1pPr>
            <a:lvl2pPr marL="538163" indent="-269875">
              <a:buFont typeface="Arial"/>
              <a:buChar char="•"/>
              <a:defRPr sz="2000" b="1"/>
            </a:lvl2pPr>
            <a:lvl3pPr marL="806450" indent="-268288">
              <a:buFont typeface="Arial"/>
              <a:buChar char="•"/>
              <a:defRPr sz="1800" b="1"/>
            </a:lvl3pPr>
            <a:lvl4pPr marL="1079500" indent="-269875">
              <a:buFont typeface="Arial"/>
              <a:buChar char="•"/>
              <a:defRPr sz="1600" b="1"/>
            </a:lvl4pPr>
            <a:lvl5pPr marL="1343025" indent="-263525">
              <a:buFont typeface="Arial"/>
              <a:buChar char="•"/>
              <a:defRPr sz="1600" b="1"/>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 name="スライド番号プレースホルダー 4">
            <a:extLst>
              <a:ext uri="{FF2B5EF4-FFF2-40B4-BE49-F238E27FC236}">
                <a16:creationId xmlns:a16="http://schemas.microsoft.com/office/drawing/2014/main" id="{57CCC52C-B2E5-B3EE-796F-06B1AEEC30D2}"/>
              </a:ext>
            </a:extLst>
          </p:cNvPr>
          <p:cNvSpPr>
            <a:spLocks noGrp="1"/>
          </p:cNvSpPr>
          <p:nvPr>
            <p:ph type="sldNum" sz="quarter" idx="4"/>
          </p:nvPr>
        </p:nvSpPr>
        <p:spPr>
          <a:xfrm>
            <a:off x="6400800" y="4758765"/>
            <a:ext cx="2743200" cy="297340"/>
          </a:xfrm>
          <a:prstGeom prst="rect">
            <a:avLst/>
          </a:prstGeom>
        </p:spPr>
        <p:txBody>
          <a:bodyPr anchor="ctr"/>
          <a:lstStyle>
            <a:lvl1pPr algn="r">
              <a:defRPr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3437472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6" name="タイトル プレースホルダー 1"/>
          <p:cNvSpPr>
            <a:spLocks noGrp="1"/>
          </p:cNvSpPr>
          <p:nvPr>
            <p:ph type="title"/>
          </p:nvPr>
        </p:nvSpPr>
        <p:spPr>
          <a:xfrm>
            <a:off x="457200" y="716737"/>
            <a:ext cx="8229600" cy="581826"/>
          </a:xfrm>
          <a:prstGeom prst="rect">
            <a:avLst/>
          </a:prstGeom>
          <a:ln w="12700" cmpd="sng">
            <a:noFill/>
          </a:ln>
        </p:spPr>
        <p:txBody>
          <a:bodyPr vert="horz" lIns="91440" tIns="45720" rIns="91440" bIns="45720" rtlCol="0" anchor="ctr">
            <a:noAutofit/>
          </a:bodyPr>
          <a:lstStyle/>
          <a:p>
            <a:r>
              <a:rPr kumimoji="1" lang="ja-JP" altLang="en-US"/>
              <a:t>マスター タイトルの書式設定</a:t>
            </a:r>
          </a:p>
        </p:txBody>
      </p:sp>
      <p:sp>
        <p:nvSpPr>
          <p:cNvPr id="2" name="スライド番号プレースホルダー 4">
            <a:extLst>
              <a:ext uri="{FF2B5EF4-FFF2-40B4-BE49-F238E27FC236}">
                <a16:creationId xmlns:a16="http://schemas.microsoft.com/office/drawing/2014/main" id="{48F63C08-A105-0161-28F4-4995C9BBB29C}"/>
              </a:ext>
            </a:extLst>
          </p:cNvPr>
          <p:cNvSpPr>
            <a:spLocks noGrp="1"/>
          </p:cNvSpPr>
          <p:nvPr>
            <p:ph type="sldNum" sz="quarter" idx="4"/>
          </p:nvPr>
        </p:nvSpPr>
        <p:spPr>
          <a:xfrm>
            <a:off x="6400800" y="4758765"/>
            <a:ext cx="2743200" cy="297340"/>
          </a:xfrm>
          <a:prstGeom prst="rect">
            <a:avLst/>
          </a:prstGeom>
        </p:spPr>
        <p:txBody>
          <a:bodyPr anchor="ctr"/>
          <a:lstStyle>
            <a:lvl1pPr algn="r">
              <a:defRPr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3475566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スライド番号プレースホルダー 4">
            <a:extLst>
              <a:ext uri="{FF2B5EF4-FFF2-40B4-BE49-F238E27FC236}">
                <a16:creationId xmlns:a16="http://schemas.microsoft.com/office/drawing/2014/main" id="{67D3620B-1A69-85D2-7447-571E3E619630}"/>
              </a:ext>
            </a:extLst>
          </p:cNvPr>
          <p:cNvSpPr>
            <a:spLocks noGrp="1"/>
          </p:cNvSpPr>
          <p:nvPr>
            <p:ph type="sldNum" sz="quarter" idx="4"/>
          </p:nvPr>
        </p:nvSpPr>
        <p:spPr>
          <a:xfrm>
            <a:off x="6400800" y="4758765"/>
            <a:ext cx="2743200" cy="297340"/>
          </a:xfrm>
          <a:prstGeom prst="rect">
            <a:avLst/>
          </a:prstGeom>
        </p:spPr>
        <p:txBody>
          <a:bodyPr anchor="ctr"/>
          <a:lstStyle>
            <a:lvl1pPr algn="r">
              <a:defRPr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344207059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図 8"/>
          <p:cNvPicPr>
            <a:picLocks noChangeAspect="1"/>
          </p:cNvPicPr>
          <p:nvPr userDrawn="1"/>
        </p:nvPicPr>
        <p:blipFill>
          <a:blip r:embed="rId36"/>
          <a:stretch>
            <a:fillRect/>
          </a:stretch>
        </p:blipFill>
        <p:spPr>
          <a:xfrm>
            <a:off x="0" y="165"/>
            <a:ext cx="9144000" cy="205814"/>
          </a:xfrm>
          <a:prstGeom prst="rect">
            <a:avLst/>
          </a:prstGeom>
        </p:spPr>
      </p:pic>
      <p:sp>
        <p:nvSpPr>
          <p:cNvPr id="10" name="タイトル プレースホルダー 1"/>
          <p:cNvSpPr>
            <a:spLocks noGrp="1"/>
          </p:cNvSpPr>
          <p:nvPr>
            <p:ph type="title"/>
          </p:nvPr>
        </p:nvSpPr>
        <p:spPr>
          <a:xfrm>
            <a:off x="457200" y="716737"/>
            <a:ext cx="8229600" cy="581826"/>
          </a:xfrm>
          <a:prstGeom prst="rect">
            <a:avLst/>
          </a:prstGeom>
          <a:ln w="12700" cmpd="sng">
            <a:noFill/>
          </a:ln>
        </p:spPr>
        <p:txBody>
          <a:bodyPr vert="horz" lIns="91440" tIns="45720" rIns="91440" bIns="45720" rtlCol="0" anchor="ctr">
            <a:noAutofit/>
          </a:bodyPr>
          <a:lstStyle/>
          <a:p>
            <a:r>
              <a:rPr kumimoji="1" lang="ja-JP" altLang="en-US"/>
              <a:t>マスター タイトルの書式設定</a:t>
            </a:r>
          </a:p>
        </p:txBody>
      </p:sp>
      <p:sp>
        <p:nvSpPr>
          <p:cNvPr id="11" name="テキスト プレースホルダー 2"/>
          <p:cNvSpPr>
            <a:spLocks noGrp="1"/>
          </p:cNvSpPr>
          <p:nvPr>
            <p:ph type="body" idx="1"/>
          </p:nvPr>
        </p:nvSpPr>
        <p:spPr>
          <a:xfrm>
            <a:off x="457200" y="1543050"/>
            <a:ext cx="8229600" cy="320091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graphicFrame>
        <p:nvGraphicFramePr>
          <p:cNvPr id="13" name="表 12"/>
          <p:cNvGraphicFramePr>
            <a:graphicFrameLocks noGrp="1"/>
          </p:cNvGraphicFramePr>
          <p:nvPr userDrawn="1">
            <p:extLst>
              <p:ext uri="{D42A27DB-BD31-4B8C-83A1-F6EECF244321}">
                <p14:modId xmlns:p14="http://schemas.microsoft.com/office/powerpoint/2010/main" val="2584542791"/>
              </p:ext>
            </p:extLst>
          </p:nvPr>
        </p:nvGraphicFramePr>
        <p:xfrm>
          <a:off x="1411937" y="716737"/>
          <a:ext cx="6290235" cy="581352"/>
        </p:xfrm>
        <a:graphic>
          <a:graphicData uri="http://schemas.openxmlformats.org/drawingml/2006/table">
            <a:tbl>
              <a:tblPr/>
              <a:tblGrid>
                <a:gridCol w="6290235">
                  <a:extLst>
                    <a:ext uri="{9D8B030D-6E8A-4147-A177-3AD203B41FA5}">
                      <a16:colId xmlns:a16="http://schemas.microsoft.com/office/drawing/2014/main" val="20000"/>
                    </a:ext>
                  </a:extLst>
                </a:gridCol>
              </a:tblGrid>
              <a:tr h="581352">
                <a:tc>
                  <a:txBody>
                    <a:bodyPr/>
                    <a:lstStyle/>
                    <a:p>
                      <a:endParaRPr kumimoji="1" lang="ja-JP" altLang="en-US">
                        <a:latin typeface="YuGothic Medium"/>
                        <a:ea typeface="YuGothic Medium"/>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15" name="図 14"/>
          <p:cNvPicPr>
            <a:picLocks noChangeAspect="1"/>
          </p:cNvPicPr>
          <p:nvPr userDrawn="1"/>
        </p:nvPicPr>
        <p:blipFill>
          <a:blip r:embed="rId36"/>
          <a:stretch>
            <a:fillRect/>
          </a:stretch>
        </p:blipFill>
        <p:spPr>
          <a:xfrm>
            <a:off x="0" y="5086745"/>
            <a:ext cx="9144000" cy="69918"/>
          </a:xfrm>
          <a:prstGeom prst="rect">
            <a:avLst/>
          </a:prstGeom>
        </p:spPr>
      </p:pic>
      <p:sp>
        <p:nvSpPr>
          <p:cNvPr id="2" name="スライド番号プレースホルダー 4">
            <a:extLst>
              <a:ext uri="{FF2B5EF4-FFF2-40B4-BE49-F238E27FC236}">
                <a16:creationId xmlns:a16="http://schemas.microsoft.com/office/drawing/2014/main" id="{6B614175-30FE-ECC6-5286-5D6BC82C4730}"/>
              </a:ext>
            </a:extLst>
          </p:cNvPr>
          <p:cNvSpPr>
            <a:spLocks noGrp="1"/>
          </p:cNvSpPr>
          <p:nvPr>
            <p:ph type="sldNum" sz="quarter" idx="4"/>
          </p:nvPr>
        </p:nvSpPr>
        <p:spPr>
          <a:xfrm>
            <a:off x="6400800" y="4758765"/>
            <a:ext cx="2743200" cy="297340"/>
          </a:xfrm>
          <a:prstGeom prst="rect">
            <a:avLst/>
          </a:prstGeom>
        </p:spPr>
        <p:txBody>
          <a:bodyPr anchor="ctr"/>
          <a:lstStyle>
            <a:lvl1pPr algn="r">
              <a:defRPr sz="1400"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pic>
        <p:nvPicPr>
          <p:cNvPr id="3" name="図 2">
            <a:extLst>
              <a:ext uri="{FF2B5EF4-FFF2-40B4-BE49-F238E27FC236}">
                <a16:creationId xmlns:a16="http://schemas.microsoft.com/office/drawing/2014/main" id="{7708A58E-0923-CD2C-F446-EC85CD6B075E}"/>
              </a:ext>
            </a:extLst>
          </p:cNvPr>
          <p:cNvPicPr>
            <a:picLocks noChangeAspect="1"/>
          </p:cNvPicPr>
          <p:nvPr userDrawn="1"/>
        </p:nvPicPr>
        <p:blipFill>
          <a:blip r:embed="rId37" cstate="screen">
            <a:extLst>
              <a:ext uri="{28A0092B-C50C-407E-A947-70E740481C1C}">
                <a14:useLocalDpi xmlns:a14="http://schemas.microsoft.com/office/drawing/2010/main"/>
              </a:ext>
            </a:extLst>
          </a:blip>
          <a:stretch>
            <a:fillRect/>
          </a:stretch>
        </p:blipFill>
        <p:spPr>
          <a:xfrm>
            <a:off x="7520488" y="4766091"/>
            <a:ext cx="1037894" cy="229557"/>
          </a:xfrm>
          <a:prstGeom prst="rect">
            <a:avLst/>
          </a:prstGeom>
        </p:spPr>
      </p:pic>
      <p:cxnSp>
        <p:nvCxnSpPr>
          <p:cNvPr id="4" name="直線コネクタ 3">
            <a:extLst>
              <a:ext uri="{FF2B5EF4-FFF2-40B4-BE49-F238E27FC236}">
                <a16:creationId xmlns:a16="http://schemas.microsoft.com/office/drawing/2014/main" id="{611B8E86-91F5-FAF9-19A0-20498E1723EF}"/>
              </a:ext>
            </a:extLst>
          </p:cNvPr>
          <p:cNvCxnSpPr>
            <a:cxnSpLocks/>
          </p:cNvCxnSpPr>
          <p:nvPr userDrawn="1"/>
        </p:nvCxnSpPr>
        <p:spPr>
          <a:xfrm>
            <a:off x="8672787" y="4795908"/>
            <a:ext cx="0" cy="229557"/>
          </a:xfrm>
          <a:prstGeom prst="line">
            <a:avLst/>
          </a:prstGeom>
          <a:ln>
            <a:solidFill>
              <a:srgbClr val="7F7F7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301541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51" r:id="rId5"/>
    <p:sldLayoutId id="2147483652" r:id="rId6"/>
    <p:sldLayoutId id="2147483653" r:id="rId7"/>
    <p:sldLayoutId id="2147483654" r:id="rId8"/>
    <p:sldLayoutId id="2147483655" r:id="rId9"/>
    <p:sldLayoutId id="2147483662"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 id="2147483672" r:id="rId19"/>
    <p:sldLayoutId id="2147483673" r:id="rId20"/>
    <p:sldLayoutId id="2147483674" r:id="rId21"/>
    <p:sldLayoutId id="2147483675" r:id="rId22"/>
    <p:sldLayoutId id="2147483676" r:id="rId23"/>
    <p:sldLayoutId id="2147483677" r:id="rId24"/>
    <p:sldLayoutId id="2147483678" r:id="rId25"/>
    <p:sldLayoutId id="2147483679" r:id="rId26"/>
    <p:sldLayoutId id="2147483680" r:id="rId27"/>
    <p:sldLayoutId id="2147483681" r:id="rId28"/>
    <p:sldLayoutId id="2147483682" r:id="rId29"/>
    <p:sldLayoutId id="2147483683" r:id="rId30"/>
    <p:sldLayoutId id="2147483684" r:id="rId31"/>
    <p:sldLayoutId id="2147483685" r:id="rId32"/>
    <p:sldLayoutId id="2147483686" r:id="rId33"/>
    <p:sldLayoutId id="2147483687" r:id="rId34"/>
  </p:sldLayoutIdLst>
  <p:hf hdr="0" ftr="0" dt="0"/>
  <p:txStyles>
    <p:titleStyle>
      <a:lvl1pPr algn="ctr" defTabSz="457200" rtl="0" eaLnBrk="1" latinLnBrk="0" hangingPunct="1">
        <a:spcBef>
          <a:spcPct val="0"/>
        </a:spcBef>
        <a:buNone/>
        <a:defRPr kumimoji="1" sz="3300" b="0" i="0" kern="1200" spc="300">
          <a:solidFill>
            <a:schemeClr val="tx1"/>
          </a:solidFill>
          <a:latin typeface="Yu Gothic Medium" panose="020B0400000000000000" pitchFamily="34" charset="-128"/>
          <a:ea typeface="Yu Gothic Medium" panose="020B0400000000000000" pitchFamily="34" charset="-128"/>
          <a:cs typeface="+mj-cs"/>
        </a:defRPr>
      </a:lvl1pPr>
    </p:titleStyle>
    <p:bodyStyle>
      <a:lvl1pPr marL="268288" indent="-268288" algn="l" defTabSz="457200" rtl="0" eaLnBrk="1" latinLnBrk="0" hangingPunct="1">
        <a:lnSpc>
          <a:spcPct val="130000"/>
        </a:lnSpc>
        <a:spcBef>
          <a:spcPct val="20000"/>
        </a:spcBef>
        <a:buFont typeface="Arial"/>
        <a:buChar char="•"/>
        <a:defRPr kumimoji="1" sz="2400" b="0" i="0" kern="1200" spc="300">
          <a:solidFill>
            <a:schemeClr val="tx1"/>
          </a:solidFill>
          <a:latin typeface="Yu Gothic Medium" panose="020B0400000000000000" pitchFamily="34" charset="-128"/>
          <a:ea typeface="Yu Gothic Medium" panose="020B0400000000000000" pitchFamily="34" charset="-128"/>
          <a:cs typeface="+mn-cs"/>
        </a:defRPr>
      </a:lvl1pPr>
      <a:lvl2pPr marL="538163" indent="-269875" algn="l" defTabSz="457200" rtl="0" eaLnBrk="1" latinLnBrk="0" hangingPunct="1">
        <a:lnSpc>
          <a:spcPct val="130000"/>
        </a:lnSpc>
        <a:spcBef>
          <a:spcPct val="20000"/>
        </a:spcBef>
        <a:buFont typeface="Arial"/>
        <a:buChar char="•"/>
        <a:defRPr kumimoji="1" sz="2200" b="0" i="0" kern="1200" spc="300">
          <a:solidFill>
            <a:schemeClr val="tx1"/>
          </a:solidFill>
          <a:latin typeface="Yu Gothic Medium" panose="020B0400000000000000" pitchFamily="34" charset="-128"/>
          <a:ea typeface="Yu Gothic Medium" panose="020B0400000000000000" pitchFamily="34" charset="-128"/>
          <a:cs typeface="+mn-cs"/>
        </a:defRPr>
      </a:lvl2pPr>
      <a:lvl3pPr marL="806450" indent="-268288" algn="l" defTabSz="349250" rtl="0" eaLnBrk="1" latinLnBrk="0" hangingPunct="1">
        <a:lnSpc>
          <a:spcPct val="130000"/>
        </a:lnSpc>
        <a:spcBef>
          <a:spcPct val="20000"/>
        </a:spcBef>
        <a:buFont typeface="Arial"/>
        <a:buChar char="•"/>
        <a:defRPr kumimoji="1" sz="1800" b="0" i="0" kern="1200" spc="300">
          <a:solidFill>
            <a:schemeClr val="tx1"/>
          </a:solidFill>
          <a:latin typeface="Yu Gothic Medium" panose="020B0400000000000000" pitchFamily="34" charset="-128"/>
          <a:ea typeface="Yu Gothic Medium" panose="020B0400000000000000" pitchFamily="34" charset="-128"/>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YuGothic Medium"/>
          <a:ea typeface="YuGothic Medium"/>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YuGothic Medium"/>
          <a:ea typeface="YuGothic Medium"/>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7.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6.png"/><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3DA26C59-6B0E-5BA9-60D9-D02E5A40C1EE}"/>
              </a:ext>
            </a:extLst>
          </p:cNvPr>
          <p:cNvSpPr txBox="1"/>
          <p:nvPr/>
        </p:nvSpPr>
        <p:spPr>
          <a:xfrm>
            <a:off x="572460" y="979465"/>
            <a:ext cx="5888409" cy="369332"/>
          </a:xfrm>
          <a:prstGeom prst="rect">
            <a:avLst/>
          </a:prstGeom>
          <a:noFill/>
        </p:spPr>
        <p:txBody>
          <a:bodyPr wrap="square">
            <a:spAutoFit/>
          </a:bodyPr>
          <a:lstStyle/>
          <a:p>
            <a:r>
              <a:rPr lang="ja-JP" altLang="en-US" b="1" dirty="0">
                <a:latin typeface="游ゴシック" panose="020B0400000000000000" pitchFamily="50" charset="-128"/>
                <a:ea typeface="游ゴシック" panose="020B0400000000000000" pitchFamily="50" charset="-128"/>
              </a:rPr>
              <a:t>～</a:t>
            </a:r>
            <a:r>
              <a:rPr lang="en-US" altLang="ja-JP" b="1" dirty="0">
                <a:latin typeface="游ゴシック" panose="020B0400000000000000" pitchFamily="50" charset="-128"/>
                <a:ea typeface="游ゴシック" panose="020B0400000000000000" pitchFamily="50" charset="-128"/>
              </a:rPr>
              <a:t>RICOH</a:t>
            </a:r>
            <a:r>
              <a:rPr lang="ja-JP" altLang="en-US" b="1" dirty="0">
                <a:latin typeface="游ゴシック" panose="020B0400000000000000" pitchFamily="50" charset="-128"/>
                <a:ea typeface="游ゴシック" panose="020B0400000000000000" pitchFamily="50" charset="-128"/>
              </a:rPr>
              <a:t>オリジナルプラグインで現場業務を効率化～</a:t>
            </a:r>
          </a:p>
        </p:txBody>
      </p:sp>
      <p:sp>
        <p:nvSpPr>
          <p:cNvPr id="5" name="テキスト ボックス 4">
            <a:extLst>
              <a:ext uri="{FF2B5EF4-FFF2-40B4-BE49-F238E27FC236}">
                <a16:creationId xmlns:a16="http://schemas.microsoft.com/office/drawing/2014/main" id="{939A31EE-A4A8-A672-BC78-CB10186DDC20}"/>
              </a:ext>
            </a:extLst>
          </p:cNvPr>
          <p:cNvSpPr txBox="1"/>
          <p:nvPr/>
        </p:nvSpPr>
        <p:spPr>
          <a:xfrm>
            <a:off x="847655" y="1871415"/>
            <a:ext cx="7361922" cy="461665"/>
          </a:xfrm>
          <a:prstGeom prst="rect">
            <a:avLst/>
          </a:prstGeom>
          <a:noFill/>
        </p:spPr>
        <p:txBody>
          <a:bodyPr wrap="square">
            <a:spAutoFit/>
          </a:bodyPr>
          <a:lstStyle/>
          <a:p>
            <a:r>
              <a:rPr lang="ja-JP" altLang="en-US" sz="2400" b="1" dirty="0">
                <a:latin typeface="游ゴシック" panose="020B0400000000000000" pitchFamily="50" charset="-128"/>
                <a:ea typeface="游ゴシック" panose="020B0400000000000000" pitchFamily="50" charset="-128"/>
              </a:rPr>
              <a:t>建設業様向け｜</a:t>
            </a:r>
            <a:r>
              <a:rPr lang="en-US" altLang="ja-JP" sz="2400" b="1" dirty="0">
                <a:latin typeface="游ゴシック" panose="020B0400000000000000" pitchFamily="50" charset="-128"/>
                <a:ea typeface="游ゴシック" panose="020B0400000000000000" pitchFamily="50" charset="-128"/>
              </a:rPr>
              <a:t>kintone</a:t>
            </a:r>
            <a:r>
              <a:rPr lang="ja-JP" altLang="en-US" sz="2400" b="1" dirty="0">
                <a:latin typeface="游ゴシック" panose="020B0400000000000000" pitchFamily="50" charset="-128"/>
                <a:ea typeface="游ゴシック" panose="020B0400000000000000" pitchFamily="50" charset="-128"/>
              </a:rPr>
              <a:t>無償アプリご提供セミナー</a:t>
            </a:r>
          </a:p>
        </p:txBody>
      </p:sp>
      <p:pic>
        <p:nvPicPr>
          <p:cNvPr id="1026" name="Picture 2" descr="プランニングヴィレッヂ株式会社">
            <a:extLst>
              <a:ext uri="{FF2B5EF4-FFF2-40B4-BE49-F238E27FC236}">
                <a16:creationId xmlns:a16="http://schemas.microsoft.com/office/drawing/2014/main" id="{C9D256C4-2A01-7A64-BCE0-785C34B5DA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1301" y="318886"/>
            <a:ext cx="2638105" cy="427801"/>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829873C8-7E61-5339-A5FD-CD4F8A0DABB0}"/>
              </a:ext>
            </a:extLst>
          </p:cNvPr>
          <p:cNvSpPr txBox="1"/>
          <p:nvPr/>
        </p:nvSpPr>
        <p:spPr>
          <a:xfrm>
            <a:off x="1191577" y="2625755"/>
            <a:ext cx="6896621" cy="646331"/>
          </a:xfrm>
          <a:prstGeom prst="rect">
            <a:avLst/>
          </a:prstGeom>
          <a:noFill/>
        </p:spPr>
        <p:txBody>
          <a:bodyPr wrap="square">
            <a:spAutoFit/>
          </a:bodyPr>
          <a:lstStyle/>
          <a:p>
            <a:pPr algn="ctr"/>
            <a:r>
              <a:rPr lang="ja-JP" altLang="ja-JP" b="1" dirty="0">
                <a:latin typeface="游ゴシック" panose="020B0400000000000000" pitchFamily="50" charset="-128"/>
                <a:ea typeface="游ゴシック" panose="020B0400000000000000" pitchFamily="50" charset="-128"/>
              </a:rPr>
              <a:t>【デモンストレーション】</a:t>
            </a:r>
            <a:endParaRPr lang="en-US" altLang="ja-JP" b="1" dirty="0">
              <a:latin typeface="游ゴシック" panose="020B0400000000000000" pitchFamily="50" charset="-128"/>
              <a:ea typeface="游ゴシック" panose="020B0400000000000000" pitchFamily="50" charset="-128"/>
            </a:endParaRPr>
          </a:p>
          <a:p>
            <a:pPr algn="ctr"/>
            <a:r>
              <a:rPr lang="ja-JP" altLang="ja-JP" b="1" dirty="0">
                <a:latin typeface="游ゴシック" panose="020B0400000000000000" pitchFamily="50" charset="-128"/>
                <a:ea typeface="游ゴシック" panose="020B0400000000000000" pitchFamily="50" charset="-128"/>
              </a:rPr>
              <a:t>現場業務の流れを体験</a:t>
            </a:r>
            <a:endParaRPr lang="ja-JP" altLang="en-US" b="1" dirty="0">
              <a:latin typeface="游ゴシック" panose="020B0400000000000000" pitchFamily="50" charset="-128"/>
              <a:ea typeface="游ゴシック" panose="020B0400000000000000" pitchFamily="50" charset="-128"/>
            </a:endParaRPr>
          </a:p>
        </p:txBody>
      </p:sp>
      <p:pic>
        <p:nvPicPr>
          <p:cNvPr id="2052" name="Picture 4">
            <a:extLst>
              <a:ext uri="{FF2B5EF4-FFF2-40B4-BE49-F238E27FC236}">
                <a16:creationId xmlns:a16="http://schemas.microsoft.com/office/drawing/2014/main" id="{21F1A76D-73C8-099C-FCE7-DC7DDAC5E5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4830" y="4813691"/>
            <a:ext cx="702279" cy="2528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B08E6ED9-D42D-67DA-FCFE-D49E6B6A11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4129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54D6F-DAAF-2FF2-665B-5A2B07407F46}"/>
            </a:ext>
          </a:extLst>
        </p:cNvPr>
        <p:cNvGrpSpPr/>
        <p:nvPr/>
      </p:nvGrpSpPr>
      <p:grpSpPr>
        <a:xfrm>
          <a:off x="0" y="0"/>
          <a:ext cx="0" cy="0"/>
          <a:chOff x="0" y="0"/>
          <a:chExt cx="0" cy="0"/>
        </a:xfrm>
      </p:grpSpPr>
      <p:sp>
        <p:nvSpPr>
          <p:cNvPr id="4" name="タイトル 3">
            <a:extLst>
              <a:ext uri="{FF2B5EF4-FFF2-40B4-BE49-F238E27FC236}">
                <a16:creationId xmlns:a16="http://schemas.microsoft.com/office/drawing/2014/main" id="{6FD8B73B-55ED-0379-2B4E-22645E0AF586}"/>
              </a:ext>
            </a:extLst>
          </p:cNvPr>
          <p:cNvSpPr>
            <a:spLocks noGrp="1"/>
          </p:cNvSpPr>
          <p:nvPr>
            <p:ph type="title"/>
          </p:nvPr>
        </p:nvSpPr>
        <p:spPr/>
        <p:txBody>
          <a:bodyPr/>
          <a:lstStyle/>
          <a:p>
            <a:r>
              <a:rPr lang="ja-JP" altLang="ja-JP" sz="1800" b="1" dirty="0">
                <a:latin typeface="游ゴシック" panose="020B0400000000000000" pitchFamily="50" charset="-128"/>
                <a:ea typeface="游ゴシック" panose="020B0400000000000000" pitchFamily="50" charset="-128"/>
              </a:rPr>
              <a:t>日報が提出された案件の</a:t>
            </a:r>
            <a:r>
              <a:rPr lang="ja-JP" altLang="en-US" sz="1800" b="1" dirty="0">
                <a:latin typeface="游ゴシック" panose="020B0400000000000000" pitchFamily="50" charset="-128"/>
                <a:ea typeface="游ゴシック" panose="020B0400000000000000" pitchFamily="50" charset="-128"/>
              </a:rPr>
              <a:t>確認</a:t>
            </a:r>
            <a:endParaRPr lang="en-US" altLang="ja-JP" sz="1800" b="1" dirty="0">
              <a:latin typeface="游ゴシック" panose="020B0400000000000000" pitchFamily="50" charset="-128"/>
              <a:ea typeface="游ゴシック" panose="020B0400000000000000" pitchFamily="50" charset="-128"/>
            </a:endParaRPr>
          </a:p>
        </p:txBody>
      </p:sp>
      <p:sp>
        <p:nvSpPr>
          <p:cNvPr id="2" name="スライド番号プレースホルダー 1">
            <a:extLst>
              <a:ext uri="{FF2B5EF4-FFF2-40B4-BE49-F238E27FC236}">
                <a16:creationId xmlns:a16="http://schemas.microsoft.com/office/drawing/2014/main" id="{AF71C358-CACE-3D9C-507B-5CA3735D3627}"/>
              </a:ext>
            </a:extLst>
          </p:cNvPr>
          <p:cNvSpPr>
            <a:spLocks noGrp="1"/>
          </p:cNvSpPr>
          <p:nvPr>
            <p:ph type="sldNum" sz="quarter" idx="4"/>
          </p:nvPr>
        </p:nvSpPr>
        <p:spPr/>
        <p:txBody>
          <a:bodyPr/>
          <a:lstStyle/>
          <a:p>
            <a:fld id="{826ED362-CBD0-1944-A034-AEAF02C224DA}" type="slidenum">
              <a:rPr lang="ja-JP" altLang="en-US" smtClean="0">
                <a:latin typeface="メイリオ" panose="020B0604030504040204" pitchFamily="50" charset="-128"/>
                <a:ea typeface="メイリオ" panose="020B0604030504040204" pitchFamily="50" charset="-128"/>
              </a:rPr>
              <a:pPr/>
              <a:t>10</a:t>
            </a:fld>
            <a:endParaRPr lang="ja-JP" altLang="en-US">
              <a:latin typeface="メイリオ" panose="020B0604030504040204" pitchFamily="50" charset="-128"/>
              <a:ea typeface="メイリオ" panose="020B0604030504040204" pitchFamily="50" charset="-128"/>
            </a:endParaRPr>
          </a:p>
        </p:txBody>
      </p:sp>
      <p:pic>
        <p:nvPicPr>
          <p:cNvPr id="41" name="Picture 2">
            <a:extLst>
              <a:ext uri="{FF2B5EF4-FFF2-40B4-BE49-F238E27FC236}">
                <a16:creationId xmlns:a16="http://schemas.microsoft.com/office/drawing/2014/main" id="{9DD304DE-17A9-250C-2585-8ABE688365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pic>
        <p:nvPicPr>
          <p:cNvPr id="6" name="図 5">
            <a:extLst>
              <a:ext uri="{FF2B5EF4-FFF2-40B4-BE49-F238E27FC236}">
                <a16:creationId xmlns:a16="http://schemas.microsoft.com/office/drawing/2014/main" id="{0816E1DC-CCED-0DE8-53DB-027A7881E2D3}"/>
              </a:ext>
            </a:extLst>
          </p:cNvPr>
          <p:cNvPicPr>
            <a:picLocks noChangeAspect="1"/>
          </p:cNvPicPr>
          <p:nvPr/>
        </p:nvPicPr>
        <p:blipFill>
          <a:blip r:embed="rId4"/>
          <a:stretch>
            <a:fillRect/>
          </a:stretch>
        </p:blipFill>
        <p:spPr>
          <a:xfrm>
            <a:off x="1442635" y="1546542"/>
            <a:ext cx="4832092" cy="3212223"/>
          </a:xfrm>
          <a:prstGeom prst="rect">
            <a:avLst/>
          </a:prstGeom>
        </p:spPr>
      </p:pic>
      <p:grpSp>
        <p:nvGrpSpPr>
          <p:cNvPr id="10" name="グループ化 9">
            <a:extLst>
              <a:ext uri="{FF2B5EF4-FFF2-40B4-BE49-F238E27FC236}">
                <a16:creationId xmlns:a16="http://schemas.microsoft.com/office/drawing/2014/main" id="{E9320319-898D-4533-2AE6-697A81E2BE7D}"/>
              </a:ext>
            </a:extLst>
          </p:cNvPr>
          <p:cNvGrpSpPr/>
          <p:nvPr/>
        </p:nvGrpSpPr>
        <p:grpSpPr>
          <a:xfrm>
            <a:off x="2881070" y="2471289"/>
            <a:ext cx="3309436" cy="1805289"/>
            <a:chOff x="2881070" y="2471289"/>
            <a:chExt cx="3309436" cy="1805289"/>
          </a:xfrm>
        </p:grpSpPr>
        <p:sp>
          <p:nvSpPr>
            <p:cNvPr id="8" name="テキスト ボックス 7">
              <a:extLst>
                <a:ext uri="{FF2B5EF4-FFF2-40B4-BE49-F238E27FC236}">
                  <a16:creationId xmlns:a16="http://schemas.microsoft.com/office/drawing/2014/main" id="{812164B4-E26A-7A6F-D912-D2576CFD205D}"/>
                </a:ext>
              </a:extLst>
            </p:cNvPr>
            <p:cNvSpPr txBox="1"/>
            <p:nvPr/>
          </p:nvSpPr>
          <p:spPr>
            <a:xfrm>
              <a:off x="2881070" y="2471289"/>
              <a:ext cx="3309436" cy="461665"/>
            </a:xfrm>
            <a:prstGeom prst="rect">
              <a:avLst/>
            </a:prstGeom>
            <a:noFill/>
          </p:spPr>
          <p:txBody>
            <a:bodyPr wrap="square">
              <a:spAutoFit/>
            </a:bodyPr>
            <a:lstStyle/>
            <a:p>
              <a:r>
                <a:rPr kumimoji="1" lang="ja-JP" altLang="en-US" sz="1200" b="1" i="0" kern="1200" dirty="0">
                  <a:solidFill>
                    <a:srgbClr val="FF0000"/>
                  </a:solidFill>
                  <a:effectLst/>
                  <a:latin typeface="游ゴシック" panose="020B0400000000000000" pitchFamily="50" charset="-128"/>
                  <a:ea typeface="游ゴシック" panose="020B0400000000000000" pitchFamily="50" charset="-128"/>
                </a:rPr>
                <a:t>現場監督がスマホから提出した作業日報が、</a:t>
              </a:r>
              <a:endParaRPr kumimoji="1" lang="en-US" altLang="ja-JP" sz="1200" b="1" i="0" kern="1200" dirty="0">
                <a:solidFill>
                  <a:srgbClr val="FF0000"/>
                </a:solidFill>
                <a:effectLst/>
                <a:latin typeface="游ゴシック" panose="020B0400000000000000" pitchFamily="50" charset="-128"/>
                <a:ea typeface="游ゴシック" panose="020B0400000000000000" pitchFamily="50" charset="-128"/>
              </a:endParaRPr>
            </a:p>
            <a:p>
              <a:r>
                <a:rPr kumimoji="1" lang="ja-JP" altLang="en-US" sz="1200" b="1" i="0" kern="1200" dirty="0">
                  <a:solidFill>
                    <a:srgbClr val="FF0000"/>
                  </a:solidFill>
                  <a:effectLst/>
                  <a:latin typeface="游ゴシック" panose="020B0400000000000000" pitchFamily="50" charset="-128"/>
                  <a:ea typeface="游ゴシック" panose="020B0400000000000000" pitchFamily="50" charset="-128"/>
                </a:rPr>
                <a:t>写真付きでリアルタイムに表示</a:t>
              </a:r>
              <a:endParaRPr lang="ja-JP" altLang="en-US" sz="1200" b="1" dirty="0">
                <a:solidFill>
                  <a:srgbClr val="FF0000"/>
                </a:solidFill>
                <a:latin typeface="游ゴシック" panose="020B0400000000000000" pitchFamily="50" charset="-128"/>
                <a:ea typeface="游ゴシック" panose="020B0400000000000000" pitchFamily="50" charset="-128"/>
              </a:endParaRPr>
            </a:p>
          </p:txBody>
        </p:sp>
        <p:sp>
          <p:nvSpPr>
            <p:cNvPr id="9" name="正方形/長方形 8">
              <a:extLst>
                <a:ext uri="{FF2B5EF4-FFF2-40B4-BE49-F238E27FC236}">
                  <a16:creationId xmlns:a16="http://schemas.microsoft.com/office/drawing/2014/main" id="{4F6C212B-9E23-D873-D22F-94CCB1C43695}"/>
                </a:ext>
              </a:extLst>
            </p:cNvPr>
            <p:cNvSpPr/>
            <p:nvPr/>
          </p:nvSpPr>
          <p:spPr>
            <a:xfrm>
              <a:off x="3770862" y="2975317"/>
              <a:ext cx="1322363" cy="1301261"/>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grpSp>
    </p:spTree>
    <p:extLst>
      <p:ext uri="{BB962C8B-B14F-4D97-AF65-F5344CB8AC3E}">
        <p14:creationId xmlns:p14="http://schemas.microsoft.com/office/powerpoint/2010/main" val="2787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CE5A9-FF00-ABE1-AA42-9AC68D499EFB}"/>
            </a:ext>
          </a:extLst>
        </p:cNvPr>
        <p:cNvGrpSpPr/>
        <p:nvPr/>
      </p:nvGrpSpPr>
      <p:grpSpPr>
        <a:xfrm>
          <a:off x="0" y="0"/>
          <a:ext cx="0" cy="0"/>
          <a:chOff x="0" y="0"/>
          <a:chExt cx="0" cy="0"/>
        </a:xfrm>
      </p:grpSpPr>
      <p:sp>
        <p:nvSpPr>
          <p:cNvPr id="4" name="タイトル 3">
            <a:extLst>
              <a:ext uri="{FF2B5EF4-FFF2-40B4-BE49-F238E27FC236}">
                <a16:creationId xmlns:a16="http://schemas.microsoft.com/office/drawing/2014/main" id="{6CC2D1CF-F4C4-15A5-5D1F-102011988663}"/>
              </a:ext>
            </a:extLst>
          </p:cNvPr>
          <p:cNvSpPr>
            <a:spLocks noGrp="1"/>
          </p:cNvSpPr>
          <p:nvPr>
            <p:ph type="title"/>
          </p:nvPr>
        </p:nvSpPr>
        <p:spPr/>
        <p:txBody>
          <a:bodyPr/>
          <a:lstStyle/>
          <a:p>
            <a:r>
              <a:rPr lang="ja-JP" altLang="en-US" sz="1800" b="1" dirty="0">
                <a:latin typeface="游ゴシック" panose="020B0400000000000000" pitchFamily="50" charset="-128"/>
                <a:ea typeface="游ゴシック" panose="020B0400000000000000" pitchFamily="50" charset="-128"/>
              </a:rPr>
              <a:t>まとめ</a:t>
            </a:r>
            <a:r>
              <a:rPr lang="ja-JP" altLang="en-US" sz="1800" dirty="0">
                <a:latin typeface="游ゴシック" panose="020B0400000000000000" pitchFamily="50" charset="-128"/>
                <a:ea typeface="游ゴシック" panose="020B0400000000000000" pitchFamily="50" charset="-128"/>
              </a:rPr>
              <a:t> </a:t>
            </a:r>
            <a:endParaRPr lang="en-US" altLang="ja-JP" sz="1800" b="1" dirty="0">
              <a:latin typeface="游ゴシック" panose="020B0400000000000000" pitchFamily="50" charset="-128"/>
              <a:ea typeface="游ゴシック" panose="020B0400000000000000" pitchFamily="50" charset="-128"/>
            </a:endParaRPr>
          </a:p>
        </p:txBody>
      </p:sp>
      <p:sp>
        <p:nvSpPr>
          <p:cNvPr id="2" name="スライド番号プレースホルダー 1">
            <a:extLst>
              <a:ext uri="{FF2B5EF4-FFF2-40B4-BE49-F238E27FC236}">
                <a16:creationId xmlns:a16="http://schemas.microsoft.com/office/drawing/2014/main" id="{77219BF0-EBD1-5214-1086-DA2DD9E364F3}"/>
              </a:ext>
            </a:extLst>
          </p:cNvPr>
          <p:cNvSpPr>
            <a:spLocks noGrp="1"/>
          </p:cNvSpPr>
          <p:nvPr>
            <p:ph type="sldNum" sz="quarter" idx="4"/>
          </p:nvPr>
        </p:nvSpPr>
        <p:spPr/>
        <p:txBody>
          <a:bodyPr/>
          <a:lstStyle/>
          <a:p>
            <a:fld id="{826ED362-CBD0-1944-A034-AEAF02C224DA}" type="slidenum">
              <a:rPr lang="ja-JP" altLang="en-US" smtClean="0">
                <a:latin typeface="メイリオ" panose="020B0604030504040204" pitchFamily="50" charset="-128"/>
                <a:ea typeface="メイリオ" panose="020B0604030504040204" pitchFamily="50" charset="-128"/>
              </a:rPr>
              <a:pPr/>
              <a:t>11</a:t>
            </a:fld>
            <a:endParaRPr lang="ja-JP" altLang="en-US">
              <a:latin typeface="メイリオ" panose="020B0604030504040204" pitchFamily="50" charset="-128"/>
              <a:ea typeface="メイリオ" panose="020B0604030504040204" pitchFamily="50" charset="-128"/>
            </a:endParaRPr>
          </a:p>
        </p:txBody>
      </p:sp>
      <p:pic>
        <p:nvPicPr>
          <p:cNvPr id="41" name="Picture 2">
            <a:extLst>
              <a:ext uri="{FF2B5EF4-FFF2-40B4-BE49-F238E27FC236}">
                <a16:creationId xmlns:a16="http://schemas.microsoft.com/office/drawing/2014/main" id="{E1D8F864-1F8F-6FD7-8ABD-FB182FF0F6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DC980CD0-403D-C12B-8E76-B34B483522EC}"/>
              </a:ext>
            </a:extLst>
          </p:cNvPr>
          <p:cNvSpPr txBox="1"/>
          <p:nvPr/>
        </p:nvSpPr>
        <p:spPr>
          <a:xfrm>
            <a:off x="935501" y="1430880"/>
            <a:ext cx="6977575" cy="338554"/>
          </a:xfrm>
          <a:prstGeom prst="rect">
            <a:avLst/>
          </a:prstGeom>
          <a:noFill/>
        </p:spPr>
        <p:txBody>
          <a:bodyPr wrap="square">
            <a:spAutoFit/>
          </a:bodyPr>
          <a:lstStyle/>
          <a:p>
            <a:r>
              <a:rPr lang="ja-JP" altLang="ja-JP" sz="1600" b="1" i="0" dirty="0">
                <a:solidFill>
                  <a:srgbClr val="000000"/>
                </a:solidFill>
                <a:effectLst/>
                <a:latin typeface="游ゴシック" panose="020B0400000000000000" pitchFamily="50" charset="-128"/>
                <a:ea typeface="游ゴシック" panose="020B0400000000000000" pitchFamily="50" charset="-128"/>
              </a:rPr>
              <a:t>ご紹介したRICOH</a:t>
            </a:r>
            <a:r>
              <a:rPr lang="ja-JP" altLang="en-US" sz="1600" b="1" dirty="0">
                <a:solidFill>
                  <a:srgbClr val="000000"/>
                </a:solidFill>
                <a:latin typeface="游ゴシック" panose="020B0400000000000000" pitchFamily="50" charset="-128"/>
                <a:ea typeface="游ゴシック" panose="020B0400000000000000" pitchFamily="50" charset="-128"/>
              </a:rPr>
              <a:t> </a:t>
            </a:r>
            <a:r>
              <a:rPr lang="en-US" altLang="ja-JP" sz="1600" b="1" i="0" dirty="0">
                <a:solidFill>
                  <a:srgbClr val="000000"/>
                </a:solidFill>
                <a:effectLst/>
                <a:latin typeface="游ゴシック" panose="020B0400000000000000" pitchFamily="50" charset="-128"/>
                <a:ea typeface="游ゴシック" panose="020B0400000000000000" pitchFamily="50" charset="-128"/>
              </a:rPr>
              <a:t>kintone plus</a:t>
            </a:r>
            <a:r>
              <a:rPr lang="ja-JP" altLang="ja-JP" sz="1600" b="1" i="0" dirty="0">
                <a:solidFill>
                  <a:srgbClr val="000000"/>
                </a:solidFill>
                <a:effectLst/>
                <a:latin typeface="游ゴシック" panose="020B0400000000000000" pitchFamily="50" charset="-128"/>
                <a:ea typeface="游ゴシック" panose="020B0400000000000000" pitchFamily="50" charset="-128"/>
              </a:rPr>
              <a:t>の無償プラグインを組み合わせるだけで</a:t>
            </a:r>
            <a:endParaRPr lang="ja-JP" altLang="en-US" sz="1600" b="1" dirty="0">
              <a:latin typeface="游ゴシック" panose="020B0400000000000000" pitchFamily="50" charset="-128"/>
              <a:ea typeface="游ゴシック" panose="020B0400000000000000" pitchFamily="50" charset="-128"/>
            </a:endParaRPr>
          </a:p>
        </p:txBody>
      </p:sp>
      <p:sp>
        <p:nvSpPr>
          <p:cNvPr id="14" name="テキスト ボックス 13">
            <a:extLst>
              <a:ext uri="{FF2B5EF4-FFF2-40B4-BE49-F238E27FC236}">
                <a16:creationId xmlns:a16="http://schemas.microsoft.com/office/drawing/2014/main" id="{607146E5-B607-2B84-4874-270937EBDAE1}"/>
              </a:ext>
            </a:extLst>
          </p:cNvPr>
          <p:cNvSpPr txBox="1"/>
          <p:nvPr/>
        </p:nvSpPr>
        <p:spPr>
          <a:xfrm>
            <a:off x="535500" y="4133811"/>
            <a:ext cx="7945200" cy="307777"/>
          </a:xfrm>
          <a:prstGeom prst="rect">
            <a:avLst/>
          </a:prstGeom>
          <a:noFill/>
        </p:spPr>
        <p:txBody>
          <a:bodyPr wrap="square">
            <a:spAutoFit/>
          </a:bodyPr>
          <a:lstStyle/>
          <a:p>
            <a:r>
              <a:rPr lang="ja-JP" altLang="ja-JP" sz="1400" b="1" i="0" dirty="0">
                <a:solidFill>
                  <a:srgbClr val="000000"/>
                </a:solidFill>
                <a:effectLst/>
                <a:latin typeface="游ゴシック" panose="020B0400000000000000" pitchFamily="50" charset="-128"/>
                <a:ea typeface="游ゴシック" panose="020B0400000000000000" pitchFamily="50" charset="-128"/>
              </a:rPr>
              <a:t>日々の『ちょっと面倒だな』を解決し、現場の誰もが本来の業務に集中できる環境が整</a:t>
            </a:r>
            <a:r>
              <a:rPr lang="ja-JP" altLang="en-US" sz="1400" b="1" i="0" dirty="0">
                <a:solidFill>
                  <a:srgbClr val="000000"/>
                </a:solidFill>
                <a:effectLst/>
                <a:latin typeface="游ゴシック" panose="020B0400000000000000" pitchFamily="50" charset="-128"/>
                <a:ea typeface="游ゴシック" panose="020B0400000000000000" pitchFamily="50" charset="-128"/>
              </a:rPr>
              <a:t>います</a:t>
            </a:r>
            <a:endParaRPr lang="ja-JP" altLang="en-US" sz="1400" b="1" dirty="0">
              <a:latin typeface="游ゴシック" panose="020B0400000000000000" pitchFamily="50" charset="-128"/>
              <a:ea typeface="游ゴシック" panose="020B0400000000000000" pitchFamily="50" charset="-128"/>
            </a:endParaRPr>
          </a:p>
        </p:txBody>
      </p:sp>
      <p:grpSp>
        <p:nvGrpSpPr>
          <p:cNvPr id="19" name="グループ化 18">
            <a:extLst>
              <a:ext uri="{FF2B5EF4-FFF2-40B4-BE49-F238E27FC236}">
                <a16:creationId xmlns:a16="http://schemas.microsoft.com/office/drawing/2014/main" id="{4C891D9A-3D8B-58BA-96E2-15B0D03C539E}"/>
              </a:ext>
            </a:extLst>
          </p:cNvPr>
          <p:cNvGrpSpPr/>
          <p:nvPr/>
        </p:nvGrpSpPr>
        <p:grpSpPr>
          <a:xfrm>
            <a:off x="822600" y="1943079"/>
            <a:ext cx="6313262" cy="1640321"/>
            <a:chOff x="822600" y="1943079"/>
            <a:chExt cx="6313262" cy="1640321"/>
          </a:xfrm>
        </p:grpSpPr>
        <p:sp>
          <p:nvSpPr>
            <p:cNvPr id="8" name="テキスト ボックス 7">
              <a:extLst>
                <a:ext uri="{FF2B5EF4-FFF2-40B4-BE49-F238E27FC236}">
                  <a16:creationId xmlns:a16="http://schemas.microsoft.com/office/drawing/2014/main" id="{63437302-93B0-0C4A-613C-7CA1A7DF5B76}"/>
                </a:ext>
              </a:extLst>
            </p:cNvPr>
            <p:cNvSpPr txBox="1"/>
            <p:nvPr/>
          </p:nvSpPr>
          <p:spPr>
            <a:xfrm>
              <a:off x="822600" y="1998034"/>
              <a:ext cx="3483000" cy="307777"/>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ja-JP" altLang="en-US" sz="1400" b="1" i="0" dirty="0">
                  <a:solidFill>
                    <a:srgbClr val="000000"/>
                  </a:solidFill>
                  <a:effectLst/>
                  <a:latin typeface="游ゴシック" panose="020B0400000000000000" pitchFamily="50" charset="-128"/>
                  <a:ea typeface="游ゴシック" panose="020B0400000000000000" pitchFamily="50" charset="-128"/>
                </a:rPr>
                <a:t>入力ミスや二重管理の防止</a:t>
              </a:r>
              <a:r>
                <a:rPr lang="ja-JP" altLang="en-US" sz="1400" b="0" i="0" dirty="0">
                  <a:solidFill>
                    <a:srgbClr val="000000"/>
                  </a:solidFill>
                  <a:effectLst/>
                  <a:latin typeface="游ゴシック" panose="020B0400000000000000" pitchFamily="50" charset="-128"/>
                  <a:ea typeface="游ゴシック" panose="020B0400000000000000" pitchFamily="50" charset="-128"/>
                </a:rPr>
                <a:t> </a:t>
              </a:r>
              <a:endParaRPr lang="ja-JP" altLang="en-US" sz="1400" dirty="0">
                <a:latin typeface="游ゴシック" panose="020B0400000000000000" pitchFamily="50" charset="-128"/>
                <a:ea typeface="游ゴシック" panose="020B0400000000000000" pitchFamily="50" charset="-128"/>
              </a:endParaRPr>
            </a:p>
          </p:txBody>
        </p:sp>
        <p:pic>
          <p:nvPicPr>
            <p:cNvPr id="16" name="図 15" descr="帽子をかぶった男性&#10;&#10;AI 生成コンテンツは誤りを含む可能性があります。">
              <a:extLst>
                <a:ext uri="{FF2B5EF4-FFF2-40B4-BE49-F238E27FC236}">
                  <a16:creationId xmlns:a16="http://schemas.microsoft.com/office/drawing/2014/main" id="{C8D05911-0D32-98AB-0AE2-F96026602EBE}"/>
                </a:ext>
              </a:extLst>
            </p:cNvPr>
            <p:cNvPicPr>
              <a:picLocks noChangeAspect="1"/>
            </p:cNvPicPr>
            <p:nvPr/>
          </p:nvPicPr>
          <p:blipFill>
            <a:blip r:embed="rId4"/>
            <a:stretch>
              <a:fillRect/>
            </a:stretch>
          </p:blipFill>
          <p:spPr>
            <a:xfrm>
              <a:off x="4659299" y="1943079"/>
              <a:ext cx="2476563" cy="1640321"/>
            </a:xfrm>
            <a:prstGeom prst="rect">
              <a:avLst/>
            </a:prstGeom>
          </p:spPr>
        </p:pic>
      </p:grpSp>
      <p:sp>
        <p:nvSpPr>
          <p:cNvPr id="10" name="テキスト ボックス 9">
            <a:extLst>
              <a:ext uri="{FF2B5EF4-FFF2-40B4-BE49-F238E27FC236}">
                <a16:creationId xmlns:a16="http://schemas.microsoft.com/office/drawing/2014/main" id="{BD7F4B70-30F2-D879-0D54-848CD199E3E1}"/>
              </a:ext>
            </a:extLst>
          </p:cNvPr>
          <p:cNvSpPr txBox="1"/>
          <p:nvPr/>
        </p:nvSpPr>
        <p:spPr>
          <a:xfrm>
            <a:off x="822600" y="2706659"/>
            <a:ext cx="3483000" cy="307777"/>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ja-JP" altLang="en-US" sz="1400" b="1" i="0" dirty="0">
                <a:solidFill>
                  <a:srgbClr val="000000"/>
                </a:solidFill>
                <a:effectLst/>
                <a:latin typeface="游ゴシック" panose="020B0400000000000000" pitchFamily="50" charset="-128"/>
                <a:ea typeface="游ゴシック" panose="020B0400000000000000" pitchFamily="50" charset="-128"/>
              </a:rPr>
              <a:t>帳票作成の自動化と属人化の解消</a:t>
            </a:r>
            <a:r>
              <a:rPr lang="ja-JP" altLang="en-US" sz="1400" b="0" i="0" dirty="0">
                <a:solidFill>
                  <a:srgbClr val="000000"/>
                </a:solidFill>
                <a:effectLst/>
                <a:latin typeface="游ゴシック" panose="020B0400000000000000" pitchFamily="50" charset="-128"/>
                <a:ea typeface="游ゴシック" panose="020B0400000000000000" pitchFamily="50" charset="-128"/>
              </a:rPr>
              <a:t> </a:t>
            </a:r>
            <a:endParaRPr lang="ja-JP" altLang="en-US" sz="1400" dirty="0">
              <a:latin typeface="游ゴシック" panose="020B0400000000000000" pitchFamily="50" charset="-128"/>
              <a:ea typeface="游ゴシック" panose="020B0400000000000000" pitchFamily="50" charset="-128"/>
            </a:endParaRPr>
          </a:p>
        </p:txBody>
      </p:sp>
      <p:grpSp>
        <p:nvGrpSpPr>
          <p:cNvPr id="21" name="グループ化 20">
            <a:extLst>
              <a:ext uri="{FF2B5EF4-FFF2-40B4-BE49-F238E27FC236}">
                <a16:creationId xmlns:a16="http://schemas.microsoft.com/office/drawing/2014/main" id="{7427F03D-E931-24A9-8BD2-5E1CE676E46E}"/>
              </a:ext>
            </a:extLst>
          </p:cNvPr>
          <p:cNvGrpSpPr/>
          <p:nvPr/>
        </p:nvGrpSpPr>
        <p:grpSpPr>
          <a:xfrm>
            <a:off x="822600" y="2340877"/>
            <a:ext cx="7032600" cy="1640321"/>
            <a:chOff x="822600" y="2340877"/>
            <a:chExt cx="7032600" cy="1640321"/>
          </a:xfrm>
        </p:grpSpPr>
        <p:sp>
          <p:nvSpPr>
            <p:cNvPr id="12" name="テキスト ボックス 11">
              <a:extLst>
                <a:ext uri="{FF2B5EF4-FFF2-40B4-BE49-F238E27FC236}">
                  <a16:creationId xmlns:a16="http://schemas.microsoft.com/office/drawing/2014/main" id="{5675FAE5-60D0-2775-ADD1-4B8038842371}"/>
                </a:ext>
              </a:extLst>
            </p:cNvPr>
            <p:cNvSpPr txBox="1"/>
            <p:nvPr/>
          </p:nvSpPr>
          <p:spPr>
            <a:xfrm>
              <a:off x="822600" y="3377585"/>
              <a:ext cx="3483000" cy="307777"/>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ja-JP" altLang="en-US" sz="1400" b="1" i="0" dirty="0">
                  <a:solidFill>
                    <a:srgbClr val="000000"/>
                  </a:solidFill>
                  <a:effectLst/>
                  <a:latin typeface="游ゴシック" panose="020B0400000000000000" pitchFamily="50" charset="-128"/>
                  <a:ea typeface="游ゴシック" panose="020B0400000000000000" pitchFamily="50" charset="-128"/>
                </a:rPr>
                <a:t>現場と事務所のリアルタイムな情報共有</a:t>
              </a:r>
              <a:r>
                <a:rPr lang="ja-JP" altLang="en-US" sz="1400" b="0" i="0" dirty="0">
                  <a:solidFill>
                    <a:srgbClr val="000000"/>
                  </a:solidFill>
                  <a:effectLst/>
                  <a:latin typeface="游ゴシック" panose="020B0400000000000000" pitchFamily="50" charset="-128"/>
                  <a:ea typeface="游ゴシック" panose="020B0400000000000000" pitchFamily="50" charset="-128"/>
                </a:rPr>
                <a:t> </a:t>
              </a:r>
              <a:endParaRPr lang="ja-JP" altLang="en-US" sz="1400" dirty="0">
                <a:latin typeface="游ゴシック" panose="020B0400000000000000" pitchFamily="50" charset="-128"/>
                <a:ea typeface="游ゴシック" panose="020B0400000000000000" pitchFamily="50" charset="-128"/>
              </a:endParaRPr>
            </a:p>
          </p:txBody>
        </p:sp>
        <p:pic>
          <p:nvPicPr>
            <p:cNvPr id="18" name="図 17" descr="ノートパソコンで作業をしている人たち&#10;&#10;AI 生成コンテンツは誤りを含む可能性があります。">
              <a:extLst>
                <a:ext uri="{FF2B5EF4-FFF2-40B4-BE49-F238E27FC236}">
                  <a16:creationId xmlns:a16="http://schemas.microsoft.com/office/drawing/2014/main" id="{26AE77B0-7002-1F9D-8E83-ED8CDA5FA505}"/>
                </a:ext>
              </a:extLst>
            </p:cNvPr>
            <p:cNvPicPr>
              <a:picLocks noChangeAspect="1"/>
            </p:cNvPicPr>
            <p:nvPr/>
          </p:nvPicPr>
          <p:blipFill>
            <a:blip r:embed="rId5"/>
            <a:stretch>
              <a:fillRect/>
            </a:stretch>
          </p:blipFill>
          <p:spPr>
            <a:xfrm>
              <a:off x="5394719" y="2340877"/>
              <a:ext cx="2460481" cy="1640321"/>
            </a:xfrm>
            <a:prstGeom prst="rect">
              <a:avLst/>
            </a:prstGeom>
          </p:spPr>
        </p:pic>
      </p:grpSp>
    </p:spTree>
    <p:extLst>
      <p:ext uri="{BB962C8B-B14F-4D97-AF65-F5344CB8AC3E}">
        <p14:creationId xmlns:p14="http://schemas.microsoft.com/office/powerpoint/2010/main" val="1366671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BF12D-8363-0E45-FA6A-B339E1770215}"/>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F6FC93C-97C0-4025-5175-E6C85DB4208E}"/>
              </a:ext>
            </a:extLst>
          </p:cNvPr>
          <p:cNvSpPr>
            <a:spLocks noGrp="1"/>
          </p:cNvSpPr>
          <p:nvPr>
            <p:ph type="sldNum" sz="quarter" idx="4"/>
          </p:nvPr>
        </p:nvSpPr>
        <p:spPr/>
        <p:txBody>
          <a:bodyPr/>
          <a:lstStyle/>
          <a:p>
            <a:fld id="{826ED362-CBD0-1944-A034-AEAF02C224DA}" type="slidenum">
              <a:rPr lang="ja-JP" altLang="en-US" smtClean="0">
                <a:latin typeface="メイリオ" panose="020B0604030504040204" pitchFamily="50" charset="-128"/>
                <a:ea typeface="メイリオ" panose="020B0604030504040204" pitchFamily="50" charset="-128"/>
              </a:rPr>
              <a:pPr/>
              <a:t>12</a:t>
            </a:fld>
            <a:endParaRPr lang="ja-JP" altLang="en-US">
              <a:latin typeface="メイリオ" panose="020B0604030504040204" pitchFamily="50" charset="-128"/>
              <a:ea typeface="メイリオ" panose="020B0604030504040204" pitchFamily="50" charset="-128"/>
            </a:endParaRPr>
          </a:p>
        </p:txBody>
      </p:sp>
      <p:pic>
        <p:nvPicPr>
          <p:cNvPr id="41" name="Picture 2">
            <a:extLst>
              <a:ext uri="{FF2B5EF4-FFF2-40B4-BE49-F238E27FC236}">
                <a16:creationId xmlns:a16="http://schemas.microsoft.com/office/drawing/2014/main" id="{24F199BC-BC4B-492F-7FB8-8AEBF4F8EB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EB033ADB-7E41-C0A9-465F-C6FF1D7F9BF2}"/>
              </a:ext>
            </a:extLst>
          </p:cNvPr>
          <p:cNvSpPr txBox="1"/>
          <p:nvPr/>
        </p:nvSpPr>
        <p:spPr>
          <a:xfrm>
            <a:off x="2118946" y="2247705"/>
            <a:ext cx="4906108" cy="1200329"/>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ctr" rtl="0" fontAlgn="base"/>
            <a:endParaRPr kumimoji="1" lang="en-US" altLang="ja-JP" sz="1800" b="1" i="0" kern="1200" dirty="0">
              <a:solidFill>
                <a:schemeClr val="tx1"/>
              </a:solidFill>
              <a:effectLst/>
              <a:latin typeface="游ゴシック" panose="020B0400000000000000" pitchFamily="50" charset="-128"/>
              <a:ea typeface="游ゴシック" panose="020B0400000000000000" pitchFamily="50" charset="-128"/>
            </a:endParaRPr>
          </a:p>
          <a:p>
            <a:pPr algn="ctr" rtl="0" fontAlgn="base"/>
            <a:r>
              <a:rPr kumimoji="1" lang="ja-JP" altLang="en-US" sz="1800" b="1" i="0" kern="1200" dirty="0">
                <a:solidFill>
                  <a:schemeClr val="tx1"/>
                </a:solidFill>
                <a:effectLst/>
                <a:latin typeface="游ゴシック" panose="020B0400000000000000" pitchFamily="50" charset="-128"/>
                <a:ea typeface="游ゴシック" panose="020B0400000000000000" pitchFamily="50" charset="-128"/>
              </a:rPr>
              <a:t>デモンストレーションは以上となります</a:t>
            </a:r>
            <a:br>
              <a:rPr kumimoji="1" lang="en-US" altLang="ja-JP" sz="1800" b="1" i="0" kern="1200" dirty="0">
                <a:solidFill>
                  <a:schemeClr val="tx1"/>
                </a:solidFill>
                <a:effectLst/>
                <a:latin typeface="游ゴシック" panose="020B0400000000000000" pitchFamily="50" charset="-128"/>
                <a:ea typeface="游ゴシック" panose="020B0400000000000000" pitchFamily="50" charset="-128"/>
              </a:rPr>
            </a:br>
            <a:r>
              <a:rPr kumimoji="1" lang="ja-JP" altLang="en-US" sz="1800" b="1" i="0" kern="1200" dirty="0">
                <a:solidFill>
                  <a:schemeClr val="tx1"/>
                </a:solidFill>
                <a:effectLst/>
                <a:latin typeface="游ゴシック" panose="020B0400000000000000" pitchFamily="50" charset="-128"/>
                <a:ea typeface="游ゴシック" panose="020B0400000000000000" pitchFamily="50" charset="-128"/>
              </a:rPr>
              <a:t>ご清聴ありがとうございました</a:t>
            </a:r>
            <a:endParaRPr kumimoji="1" lang="en-US" altLang="ja-JP" sz="1800" b="1" i="0" kern="1200" dirty="0">
              <a:solidFill>
                <a:schemeClr val="tx1"/>
              </a:solidFill>
              <a:effectLst/>
              <a:latin typeface="游ゴシック" panose="020B0400000000000000" pitchFamily="50" charset="-128"/>
              <a:ea typeface="游ゴシック" panose="020B0400000000000000" pitchFamily="50" charset="-128"/>
            </a:endParaRPr>
          </a:p>
          <a:p>
            <a:pPr algn="ctr" rtl="0" fontAlgn="base"/>
            <a:endParaRPr kumimoji="1" lang="ja-JP" altLang="en-US" sz="1800" b="1" i="0" kern="1200" dirty="0">
              <a:solidFill>
                <a:schemeClr val="tx1"/>
              </a:solidFill>
              <a:effectLst/>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360055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99CCE-B726-3699-C8EB-E857AB038580}"/>
            </a:ext>
          </a:extLst>
        </p:cNvPr>
        <p:cNvGrpSpPr/>
        <p:nvPr/>
      </p:nvGrpSpPr>
      <p:grpSpPr>
        <a:xfrm>
          <a:off x="0" y="0"/>
          <a:ext cx="0" cy="0"/>
          <a:chOff x="0" y="0"/>
          <a:chExt cx="0" cy="0"/>
        </a:xfrm>
      </p:grpSpPr>
      <p:sp>
        <p:nvSpPr>
          <p:cNvPr id="4" name="タイトル 3">
            <a:extLst>
              <a:ext uri="{FF2B5EF4-FFF2-40B4-BE49-F238E27FC236}">
                <a16:creationId xmlns:a16="http://schemas.microsoft.com/office/drawing/2014/main" id="{292AF874-B1B0-2051-45AA-F06860C404F8}"/>
              </a:ext>
            </a:extLst>
          </p:cNvPr>
          <p:cNvSpPr>
            <a:spLocks noGrp="1"/>
          </p:cNvSpPr>
          <p:nvPr>
            <p:ph type="title"/>
          </p:nvPr>
        </p:nvSpPr>
        <p:spPr>
          <a:xfrm>
            <a:off x="457200" y="718663"/>
            <a:ext cx="8229600" cy="581826"/>
          </a:xfrm>
        </p:spPr>
        <p:txBody>
          <a:bodyPr/>
          <a:lstStyle/>
          <a:p>
            <a:r>
              <a:rPr lang="ja-JP" altLang="ja-JP" sz="1800" b="1" dirty="0">
                <a:latin typeface="游ゴシック" panose="020B0400000000000000" pitchFamily="50" charset="-128"/>
                <a:ea typeface="游ゴシック" panose="020B0400000000000000" pitchFamily="50" charset="-128"/>
              </a:rPr>
              <a:t>【デモンストレーション】現場業務の流れを体験</a:t>
            </a:r>
            <a:endParaRPr lang="ja-JP" altLang="en-US" sz="1800" b="1" dirty="0">
              <a:latin typeface="游ゴシック" panose="020B0400000000000000" pitchFamily="50" charset="-128"/>
              <a:ea typeface="游ゴシック" panose="020B0400000000000000" pitchFamily="50" charset="-128"/>
            </a:endParaRPr>
          </a:p>
        </p:txBody>
      </p:sp>
      <p:sp>
        <p:nvSpPr>
          <p:cNvPr id="2" name="スライド番号プレースホルダー 1">
            <a:extLst>
              <a:ext uri="{FF2B5EF4-FFF2-40B4-BE49-F238E27FC236}">
                <a16:creationId xmlns:a16="http://schemas.microsoft.com/office/drawing/2014/main" id="{0FEFE812-9DDD-2E1F-5193-2AB8B6D19C7A}"/>
              </a:ext>
            </a:extLst>
          </p:cNvPr>
          <p:cNvSpPr>
            <a:spLocks noGrp="1"/>
          </p:cNvSpPr>
          <p:nvPr>
            <p:ph type="sldNum" sz="quarter" idx="4"/>
          </p:nvPr>
        </p:nvSpPr>
        <p:spPr/>
        <p:txBody>
          <a:bodyPr/>
          <a:lstStyle/>
          <a:p>
            <a:fld id="{826ED362-CBD0-1944-A034-AEAF02C224DA}" type="slidenum">
              <a:rPr lang="ja-JP" altLang="en-US" smtClean="0"/>
              <a:pPr/>
              <a:t>2</a:t>
            </a:fld>
            <a:endParaRPr lang="ja-JP" altLang="en-US"/>
          </a:p>
        </p:txBody>
      </p:sp>
      <p:pic>
        <p:nvPicPr>
          <p:cNvPr id="9" name="Picture 2">
            <a:extLst>
              <a:ext uri="{FF2B5EF4-FFF2-40B4-BE49-F238E27FC236}">
                <a16:creationId xmlns:a16="http://schemas.microsoft.com/office/drawing/2014/main" id="{3B5C7A2C-A5BD-74CF-94B7-04E3F978E9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グループ化 30">
            <a:extLst>
              <a:ext uri="{FF2B5EF4-FFF2-40B4-BE49-F238E27FC236}">
                <a16:creationId xmlns:a16="http://schemas.microsoft.com/office/drawing/2014/main" id="{5B0AA3B0-AFAA-7F6B-2D62-0A5BC445C22E}"/>
              </a:ext>
            </a:extLst>
          </p:cNvPr>
          <p:cNvGrpSpPr/>
          <p:nvPr/>
        </p:nvGrpSpPr>
        <p:grpSpPr>
          <a:xfrm>
            <a:off x="699867" y="1693080"/>
            <a:ext cx="1776046" cy="2210705"/>
            <a:chOff x="699867" y="1693080"/>
            <a:chExt cx="1776046" cy="2210705"/>
          </a:xfrm>
        </p:grpSpPr>
        <p:sp>
          <p:nvSpPr>
            <p:cNvPr id="8" name="テキスト ボックス 7">
              <a:extLst>
                <a:ext uri="{FF2B5EF4-FFF2-40B4-BE49-F238E27FC236}">
                  <a16:creationId xmlns:a16="http://schemas.microsoft.com/office/drawing/2014/main" id="{6A72A367-BF62-D964-EAD4-7E0D17E03079}"/>
                </a:ext>
              </a:extLst>
            </p:cNvPr>
            <p:cNvSpPr txBox="1"/>
            <p:nvPr/>
          </p:nvSpPr>
          <p:spPr>
            <a:xfrm>
              <a:off x="1037495" y="1693080"/>
              <a:ext cx="1079695" cy="307777"/>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r>
                <a:rPr lang="ja-JP" altLang="en-US" sz="1400" b="1" i="0" dirty="0">
                  <a:solidFill>
                    <a:srgbClr val="000000"/>
                  </a:solidFill>
                  <a:effectLst/>
                  <a:latin typeface="游ゴシック" panose="020B0400000000000000" pitchFamily="50" charset="-128"/>
                  <a:ea typeface="游ゴシック" panose="020B0400000000000000" pitchFamily="50" charset="-128"/>
                </a:rPr>
                <a:t>①見積作成</a:t>
              </a:r>
              <a:endParaRPr lang="ja-JP" altLang="en-US" sz="1400" b="1" dirty="0">
                <a:latin typeface="游ゴシック" panose="020B0400000000000000" pitchFamily="50" charset="-128"/>
                <a:ea typeface="游ゴシック" panose="020B0400000000000000" pitchFamily="50" charset="-128"/>
              </a:endParaRPr>
            </a:p>
          </p:txBody>
        </p:sp>
        <p:pic>
          <p:nvPicPr>
            <p:cNvPr id="19" name="図 18" descr="白い背景に黒い文字が書かれた紙&#10;&#10;AI 生成コンテンツは誤りを含む可能性があります。">
              <a:extLst>
                <a:ext uri="{FF2B5EF4-FFF2-40B4-BE49-F238E27FC236}">
                  <a16:creationId xmlns:a16="http://schemas.microsoft.com/office/drawing/2014/main" id="{7666B2CC-9AA5-6A27-4D4B-C47E3F1AFBB9}"/>
                </a:ext>
              </a:extLst>
            </p:cNvPr>
            <p:cNvPicPr>
              <a:picLocks noChangeAspect="1"/>
            </p:cNvPicPr>
            <p:nvPr/>
          </p:nvPicPr>
          <p:blipFill>
            <a:blip r:embed="rId4"/>
            <a:stretch>
              <a:fillRect/>
            </a:stretch>
          </p:blipFill>
          <p:spPr>
            <a:xfrm>
              <a:off x="699867" y="2571750"/>
              <a:ext cx="1776046" cy="1332035"/>
            </a:xfrm>
            <a:prstGeom prst="rect">
              <a:avLst/>
            </a:prstGeom>
          </p:spPr>
        </p:pic>
      </p:grpSp>
      <p:grpSp>
        <p:nvGrpSpPr>
          <p:cNvPr id="32" name="グループ化 31">
            <a:extLst>
              <a:ext uri="{FF2B5EF4-FFF2-40B4-BE49-F238E27FC236}">
                <a16:creationId xmlns:a16="http://schemas.microsoft.com/office/drawing/2014/main" id="{CF9D0587-8A18-4347-7233-AF872A98E51A}"/>
              </a:ext>
            </a:extLst>
          </p:cNvPr>
          <p:cNvGrpSpPr/>
          <p:nvPr/>
        </p:nvGrpSpPr>
        <p:grpSpPr>
          <a:xfrm>
            <a:off x="2370917" y="1556054"/>
            <a:ext cx="2268552" cy="2347730"/>
            <a:chOff x="2370917" y="1556054"/>
            <a:chExt cx="2268552" cy="2347730"/>
          </a:xfrm>
        </p:grpSpPr>
        <p:sp>
          <p:nvSpPr>
            <p:cNvPr id="13" name="テキスト ボックス 12">
              <a:extLst>
                <a:ext uri="{FF2B5EF4-FFF2-40B4-BE49-F238E27FC236}">
                  <a16:creationId xmlns:a16="http://schemas.microsoft.com/office/drawing/2014/main" id="{C88438A4-8AAC-0F95-83F6-536DC959922B}"/>
                </a:ext>
              </a:extLst>
            </p:cNvPr>
            <p:cNvSpPr txBox="1"/>
            <p:nvPr/>
          </p:nvSpPr>
          <p:spPr>
            <a:xfrm>
              <a:off x="3084922" y="1693080"/>
              <a:ext cx="1079695" cy="307777"/>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r>
                <a:rPr lang="ja-JP" altLang="en-US" sz="1400" b="1" i="0" dirty="0">
                  <a:solidFill>
                    <a:srgbClr val="000000"/>
                  </a:solidFill>
                  <a:effectLst/>
                  <a:latin typeface="游ゴシック" panose="020B0400000000000000" pitchFamily="50" charset="-128"/>
                  <a:ea typeface="游ゴシック" panose="020B0400000000000000" pitchFamily="50" charset="-128"/>
                </a:rPr>
                <a:t>②現場登録</a:t>
              </a:r>
              <a:endParaRPr lang="ja-JP" altLang="en-US" sz="1400" b="1" dirty="0">
                <a:latin typeface="游ゴシック" panose="020B0400000000000000" pitchFamily="50" charset="-128"/>
                <a:ea typeface="游ゴシック" panose="020B0400000000000000" pitchFamily="50" charset="-128"/>
              </a:endParaRPr>
            </a:p>
          </p:txBody>
        </p:sp>
        <p:pic>
          <p:nvPicPr>
            <p:cNvPr id="21" name="図 20" descr="椅子に座っている男性&#10;&#10;AI 生成コンテンツは誤りを含む可能性があります。">
              <a:extLst>
                <a:ext uri="{FF2B5EF4-FFF2-40B4-BE49-F238E27FC236}">
                  <a16:creationId xmlns:a16="http://schemas.microsoft.com/office/drawing/2014/main" id="{DC047219-8B2D-7675-FB4F-CAE0DBD1D694}"/>
                </a:ext>
              </a:extLst>
            </p:cNvPr>
            <p:cNvPicPr>
              <a:picLocks noChangeAspect="1"/>
            </p:cNvPicPr>
            <p:nvPr/>
          </p:nvPicPr>
          <p:blipFill>
            <a:blip r:embed="rId5"/>
            <a:stretch>
              <a:fillRect/>
            </a:stretch>
          </p:blipFill>
          <p:spPr>
            <a:xfrm>
              <a:off x="2641720" y="2571749"/>
              <a:ext cx="1997749" cy="1332035"/>
            </a:xfrm>
            <a:prstGeom prst="rect">
              <a:avLst/>
            </a:prstGeom>
          </p:spPr>
        </p:pic>
        <p:sp>
          <p:nvSpPr>
            <p:cNvPr id="28" name="矢印: 右 27">
              <a:extLst>
                <a:ext uri="{FF2B5EF4-FFF2-40B4-BE49-F238E27FC236}">
                  <a16:creationId xmlns:a16="http://schemas.microsoft.com/office/drawing/2014/main" id="{B851BCD2-5963-9B28-D28C-67E92331F85E}"/>
                </a:ext>
              </a:extLst>
            </p:cNvPr>
            <p:cNvSpPr/>
            <p:nvPr/>
          </p:nvSpPr>
          <p:spPr>
            <a:xfrm>
              <a:off x="2370917" y="1556054"/>
              <a:ext cx="541606" cy="58182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35" name="グループ化 34">
            <a:extLst>
              <a:ext uri="{FF2B5EF4-FFF2-40B4-BE49-F238E27FC236}">
                <a16:creationId xmlns:a16="http://schemas.microsoft.com/office/drawing/2014/main" id="{813BD7E5-36C8-0D09-0465-5A2AD2D7EADE}"/>
              </a:ext>
            </a:extLst>
          </p:cNvPr>
          <p:cNvGrpSpPr/>
          <p:nvPr/>
        </p:nvGrpSpPr>
        <p:grpSpPr>
          <a:xfrm>
            <a:off x="4376502" y="1556054"/>
            <a:ext cx="1897690" cy="2360311"/>
            <a:chOff x="4376502" y="1556054"/>
            <a:chExt cx="1897690" cy="2360311"/>
          </a:xfrm>
        </p:grpSpPr>
        <p:pic>
          <p:nvPicPr>
            <p:cNvPr id="27" name="図 26" descr="テキスト, テーブル&#10;&#10;AI 生成コンテンツは誤りを含む可能性があります。">
              <a:extLst>
                <a:ext uri="{FF2B5EF4-FFF2-40B4-BE49-F238E27FC236}">
                  <a16:creationId xmlns:a16="http://schemas.microsoft.com/office/drawing/2014/main" id="{1CB60E15-8015-900B-2AE9-8015941C3F49}"/>
                </a:ext>
              </a:extLst>
            </p:cNvPr>
            <p:cNvPicPr>
              <a:picLocks noChangeAspect="1"/>
            </p:cNvPicPr>
            <p:nvPr/>
          </p:nvPicPr>
          <p:blipFill>
            <a:blip r:embed="rId6"/>
            <a:stretch>
              <a:fillRect/>
            </a:stretch>
          </p:blipFill>
          <p:spPr>
            <a:xfrm>
              <a:off x="4928148" y="2570321"/>
              <a:ext cx="1346044" cy="1346044"/>
            </a:xfrm>
            <a:prstGeom prst="rect">
              <a:avLst/>
            </a:prstGeom>
          </p:spPr>
        </p:pic>
        <p:grpSp>
          <p:nvGrpSpPr>
            <p:cNvPr id="33" name="グループ化 32">
              <a:extLst>
                <a:ext uri="{FF2B5EF4-FFF2-40B4-BE49-F238E27FC236}">
                  <a16:creationId xmlns:a16="http://schemas.microsoft.com/office/drawing/2014/main" id="{706B5048-233E-1DE3-0A86-3AA31042DD49}"/>
                </a:ext>
              </a:extLst>
            </p:cNvPr>
            <p:cNvGrpSpPr/>
            <p:nvPr/>
          </p:nvGrpSpPr>
          <p:grpSpPr>
            <a:xfrm>
              <a:off x="4376502" y="1556054"/>
              <a:ext cx="1759059" cy="581826"/>
              <a:chOff x="4376502" y="1556054"/>
              <a:chExt cx="1759059" cy="581826"/>
            </a:xfrm>
          </p:grpSpPr>
          <p:sp>
            <p:nvSpPr>
              <p:cNvPr id="15" name="テキスト ボックス 14">
                <a:extLst>
                  <a:ext uri="{FF2B5EF4-FFF2-40B4-BE49-F238E27FC236}">
                    <a16:creationId xmlns:a16="http://schemas.microsoft.com/office/drawing/2014/main" id="{0119C6C6-03D6-69B3-1290-E61E4E1B95DD}"/>
                  </a:ext>
                </a:extLst>
              </p:cNvPr>
              <p:cNvSpPr txBox="1"/>
              <p:nvPr/>
            </p:nvSpPr>
            <p:spPr>
              <a:xfrm>
                <a:off x="5055866" y="1693080"/>
                <a:ext cx="1079695" cy="307777"/>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r>
                  <a:rPr lang="ja-JP" altLang="en-US" sz="1400" b="1" i="0" dirty="0">
                    <a:solidFill>
                      <a:srgbClr val="000000"/>
                    </a:solidFill>
                    <a:effectLst/>
                    <a:latin typeface="游ゴシック" panose="020B0400000000000000" pitchFamily="50" charset="-128"/>
                    <a:ea typeface="游ゴシック" panose="020B0400000000000000" pitchFamily="50" charset="-128"/>
                  </a:rPr>
                  <a:t>③日報提出</a:t>
                </a:r>
                <a:endParaRPr lang="ja-JP" altLang="en-US" sz="1400" b="1" dirty="0">
                  <a:latin typeface="游ゴシック" panose="020B0400000000000000" pitchFamily="50" charset="-128"/>
                  <a:ea typeface="游ゴシック" panose="020B0400000000000000" pitchFamily="50" charset="-128"/>
                </a:endParaRPr>
              </a:p>
            </p:txBody>
          </p:sp>
          <p:sp>
            <p:nvSpPr>
              <p:cNvPr id="29" name="矢印: 右 28">
                <a:extLst>
                  <a:ext uri="{FF2B5EF4-FFF2-40B4-BE49-F238E27FC236}">
                    <a16:creationId xmlns:a16="http://schemas.microsoft.com/office/drawing/2014/main" id="{6855C547-70A9-E85F-42D2-CF6B0F6C56D9}"/>
                  </a:ext>
                </a:extLst>
              </p:cNvPr>
              <p:cNvSpPr/>
              <p:nvPr/>
            </p:nvSpPr>
            <p:spPr>
              <a:xfrm>
                <a:off x="4376502" y="1556054"/>
                <a:ext cx="541606" cy="58182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grpSp>
        <p:nvGrpSpPr>
          <p:cNvPr id="34" name="グループ化 33">
            <a:extLst>
              <a:ext uri="{FF2B5EF4-FFF2-40B4-BE49-F238E27FC236}">
                <a16:creationId xmlns:a16="http://schemas.microsoft.com/office/drawing/2014/main" id="{593F833F-E8E5-8A5B-747F-F0A6B53E0D8A}"/>
              </a:ext>
            </a:extLst>
          </p:cNvPr>
          <p:cNvGrpSpPr/>
          <p:nvPr/>
        </p:nvGrpSpPr>
        <p:grpSpPr>
          <a:xfrm>
            <a:off x="6327548" y="1556054"/>
            <a:ext cx="2287727" cy="2360311"/>
            <a:chOff x="6327548" y="1556054"/>
            <a:chExt cx="2287727" cy="2360311"/>
          </a:xfrm>
        </p:grpSpPr>
        <p:sp>
          <p:nvSpPr>
            <p:cNvPr id="17" name="テキスト ボックス 16">
              <a:extLst>
                <a:ext uri="{FF2B5EF4-FFF2-40B4-BE49-F238E27FC236}">
                  <a16:creationId xmlns:a16="http://schemas.microsoft.com/office/drawing/2014/main" id="{B269C9DC-B1C2-F5DB-9CC9-672132E39C8B}"/>
                </a:ext>
              </a:extLst>
            </p:cNvPr>
            <p:cNvSpPr txBox="1"/>
            <p:nvPr/>
          </p:nvSpPr>
          <p:spPr>
            <a:xfrm>
              <a:off x="7005708" y="1693079"/>
              <a:ext cx="1079695" cy="307777"/>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r>
                <a:rPr lang="ja-JP" altLang="en-US" sz="1400" b="1" i="0" dirty="0">
                  <a:solidFill>
                    <a:srgbClr val="000000"/>
                  </a:solidFill>
                  <a:effectLst/>
                  <a:latin typeface="游ゴシック" panose="020B0400000000000000" pitchFamily="50" charset="-128"/>
                  <a:ea typeface="游ゴシック" panose="020B0400000000000000" pitchFamily="50" charset="-128"/>
                </a:rPr>
                <a:t>④進捗確認</a:t>
              </a:r>
              <a:endParaRPr lang="ja-JP" altLang="en-US" sz="1400" b="1" dirty="0">
                <a:latin typeface="游ゴシック" panose="020B0400000000000000" pitchFamily="50" charset="-128"/>
                <a:ea typeface="游ゴシック" panose="020B0400000000000000" pitchFamily="50" charset="-128"/>
              </a:endParaRPr>
            </a:p>
          </p:txBody>
        </p:sp>
        <p:pic>
          <p:nvPicPr>
            <p:cNvPr id="25" name="図 24" descr="グラフィカル ユーザー インターフェイス&#10;&#10;AI 生成コンテンツは誤りを含む可能性があります。">
              <a:extLst>
                <a:ext uri="{FF2B5EF4-FFF2-40B4-BE49-F238E27FC236}">
                  <a16:creationId xmlns:a16="http://schemas.microsoft.com/office/drawing/2014/main" id="{C74BBF4C-AB1F-1979-31B7-B7C83E5BA41D}"/>
                </a:ext>
              </a:extLst>
            </p:cNvPr>
            <p:cNvPicPr>
              <a:picLocks noChangeAspect="1"/>
            </p:cNvPicPr>
            <p:nvPr/>
          </p:nvPicPr>
          <p:blipFill>
            <a:blip r:embed="rId7"/>
            <a:stretch>
              <a:fillRect/>
            </a:stretch>
          </p:blipFill>
          <p:spPr>
            <a:xfrm>
              <a:off x="6598351" y="2571749"/>
              <a:ext cx="2016924" cy="1344616"/>
            </a:xfrm>
            <a:prstGeom prst="rect">
              <a:avLst/>
            </a:prstGeom>
          </p:spPr>
        </p:pic>
        <p:sp>
          <p:nvSpPr>
            <p:cNvPr id="30" name="矢印: 右 29">
              <a:extLst>
                <a:ext uri="{FF2B5EF4-FFF2-40B4-BE49-F238E27FC236}">
                  <a16:creationId xmlns:a16="http://schemas.microsoft.com/office/drawing/2014/main" id="{DADBDF70-38D8-A590-CC2D-5A520C9E382B}"/>
                </a:ext>
              </a:extLst>
            </p:cNvPr>
            <p:cNvSpPr/>
            <p:nvPr/>
          </p:nvSpPr>
          <p:spPr>
            <a:xfrm>
              <a:off x="6327548" y="1556054"/>
              <a:ext cx="541606" cy="58182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37" name="テキスト ボックス 36">
            <a:extLst>
              <a:ext uri="{FF2B5EF4-FFF2-40B4-BE49-F238E27FC236}">
                <a16:creationId xmlns:a16="http://schemas.microsoft.com/office/drawing/2014/main" id="{248C1847-17B0-C66F-987F-CED1566C748C}"/>
              </a:ext>
            </a:extLst>
          </p:cNvPr>
          <p:cNvSpPr txBox="1"/>
          <p:nvPr/>
        </p:nvSpPr>
        <p:spPr>
          <a:xfrm>
            <a:off x="2290120" y="4180370"/>
            <a:ext cx="4579034" cy="338554"/>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kumimoji="1" lang="ja-JP" altLang="en-US" sz="1600" b="1" i="0" kern="1200" dirty="0">
                <a:solidFill>
                  <a:schemeClr val="tx1"/>
                </a:solidFill>
                <a:effectLst/>
                <a:latin typeface="游ゴシック" panose="020B0400000000000000" pitchFamily="50" charset="-128"/>
                <a:ea typeface="游ゴシック" panose="020B0400000000000000" pitchFamily="50" charset="-128"/>
              </a:rPr>
              <a:t>一連の業務フローに沿ってご紹介します</a:t>
            </a:r>
            <a:endParaRPr lang="ja-JP" altLang="en-US" sz="1600" b="1"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81144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9033E-D1B5-51E9-7FEB-DEF77817789C}"/>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B627C50D-AF12-73CF-2E30-205520910831}"/>
              </a:ext>
            </a:extLst>
          </p:cNvPr>
          <p:cNvSpPr>
            <a:spLocks noGrp="1"/>
          </p:cNvSpPr>
          <p:nvPr>
            <p:ph type="title"/>
          </p:nvPr>
        </p:nvSpPr>
        <p:spPr/>
        <p:txBody>
          <a:bodyPr/>
          <a:lstStyle/>
          <a:p>
            <a:r>
              <a:rPr lang="ja-JP" altLang="en-US" sz="1800" b="1" dirty="0">
                <a:latin typeface="游ゴシック" panose="020B0400000000000000" pitchFamily="50" charset="-128"/>
                <a:ea typeface="游ゴシック" panose="020B0400000000000000" pitchFamily="50" charset="-128"/>
              </a:rPr>
              <a:t>見積作成から受注まで（見積書作成アプリ） </a:t>
            </a:r>
            <a:endParaRPr kumimoji="1" lang="ja-JP" altLang="en-US" sz="1800" b="1" dirty="0">
              <a:latin typeface="游ゴシック" panose="020B0400000000000000" pitchFamily="50" charset="-128"/>
              <a:ea typeface="游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5D173E24-71A9-5EB4-02CF-CCA842BBD54E}"/>
              </a:ext>
            </a:extLst>
          </p:cNvPr>
          <p:cNvSpPr>
            <a:spLocks noGrp="1"/>
          </p:cNvSpPr>
          <p:nvPr>
            <p:ph type="sldNum" sz="quarter" idx="4"/>
          </p:nvPr>
        </p:nvSpPr>
        <p:spPr/>
        <p:txBody>
          <a:bodyPr/>
          <a:lstStyle/>
          <a:p>
            <a:fld id="{826ED362-CBD0-1944-A034-AEAF02C224DA}" type="slidenum">
              <a:rPr lang="ja-JP" altLang="en-US" smtClean="0">
                <a:latin typeface="メイリオ" panose="020B0604030504040204" pitchFamily="50" charset="-128"/>
                <a:ea typeface="メイリオ" panose="020B0604030504040204" pitchFamily="50" charset="-128"/>
              </a:rPr>
              <a:pPr/>
              <a:t>3</a:t>
            </a:fld>
            <a:endParaRPr lang="ja-JP" altLang="en-US">
              <a:latin typeface="メイリオ" panose="020B0604030504040204" pitchFamily="50" charset="-128"/>
              <a:ea typeface="メイリオ" panose="020B0604030504040204" pitchFamily="50" charset="-128"/>
            </a:endParaRPr>
          </a:p>
        </p:txBody>
      </p:sp>
      <p:pic>
        <p:nvPicPr>
          <p:cNvPr id="3" name="Picture 2">
            <a:extLst>
              <a:ext uri="{FF2B5EF4-FFF2-40B4-BE49-F238E27FC236}">
                <a16:creationId xmlns:a16="http://schemas.microsoft.com/office/drawing/2014/main" id="{BDC65876-7D4F-4D6A-AC94-B16874D850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グループ化 13">
            <a:extLst>
              <a:ext uri="{FF2B5EF4-FFF2-40B4-BE49-F238E27FC236}">
                <a16:creationId xmlns:a16="http://schemas.microsoft.com/office/drawing/2014/main" id="{610E37B4-151B-60C3-695A-B3D6276C83CD}"/>
              </a:ext>
            </a:extLst>
          </p:cNvPr>
          <p:cNvGrpSpPr/>
          <p:nvPr/>
        </p:nvGrpSpPr>
        <p:grpSpPr>
          <a:xfrm>
            <a:off x="678659" y="1845647"/>
            <a:ext cx="7033980" cy="2974340"/>
            <a:chOff x="678659" y="1845647"/>
            <a:chExt cx="7033980" cy="2974340"/>
          </a:xfrm>
        </p:grpSpPr>
        <p:pic>
          <p:nvPicPr>
            <p:cNvPr id="11" name="図 10">
              <a:extLst>
                <a:ext uri="{FF2B5EF4-FFF2-40B4-BE49-F238E27FC236}">
                  <a16:creationId xmlns:a16="http://schemas.microsoft.com/office/drawing/2014/main" id="{E3A4ED97-3EE1-03A4-7A87-C3CEF563B706}"/>
                </a:ext>
              </a:extLst>
            </p:cNvPr>
            <p:cNvPicPr>
              <a:picLocks noChangeAspect="1"/>
            </p:cNvPicPr>
            <p:nvPr/>
          </p:nvPicPr>
          <p:blipFill>
            <a:blip r:embed="rId4"/>
            <a:stretch>
              <a:fillRect/>
            </a:stretch>
          </p:blipFill>
          <p:spPr>
            <a:xfrm>
              <a:off x="752488" y="2122646"/>
              <a:ext cx="6960151" cy="2697341"/>
            </a:xfrm>
            <a:prstGeom prst="rect">
              <a:avLst/>
            </a:prstGeom>
          </p:spPr>
        </p:pic>
        <p:sp>
          <p:nvSpPr>
            <p:cNvPr id="13" name="テキスト ボックス 12">
              <a:extLst>
                <a:ext uri="{FF2B5EF4-FFF2-40B4-BE49-F238E27FC236}">
                  <a16:creationId xmlns:a16="http://schemas.microsoft.com/office/drawing/2014/main" id="{AE24CFF4-4179-EFA7-CAA3-FA078A0D411C}"/>
                </a:ext>
              </a:extLst>
            </p:cNvPr>
            <p:cNvSpPr txBox="1"/>
            <p:nvPr/>
          </p:nvSpPr>
          <p:spPr>
            <a:xfrm>
              <a:off x="678659" y="1845647"/>
              <a:ext cx="5292969" cy="276999"/>
            </a:xfrm>
            <a:prstGeom prst="rect">
              <a:avLst/>
            </a:prstGeom>
            <a:noFill/>
          </p:spPr>
          <p:txBody>
            <a:bodyPr wrap="square">
              <a:spAutoFit/>
            </a:bodyPr>
            <a:lstStyle/>
            <a:p>
              <a:r>
                <a:rPr lang="ja-JP" altLang="en-US" sz="1200" b="1" i="0" dirty="0">
                  <a:solidFill>
                    <a:srgbClr val="000000"/>
                  </a:solidFill>
                  <a:effectLst/>
                  <a:latin typeface="游ゴシック" panose="020B0400000000000000" pitchFamily="50" charset="-128"/>
                  <a:ea typeface="游ゴシック" panose="020B0400000000000000" pitchFamily="50" charset="-128"/>
                </a:rPr>
                <a:t>こ</a:t>
              </a:r>
              <a:r>
                <a:rPr lang="ja-JP" altLang="ja-JP" sz="1200" b="1" i="0" dirty="0">
                  <a:solidFill>
                    <a:srgbClr val="000000"/>
                  </a:solidFill>
                  <a:effectLst/>
                  <a:latin typeface="游ゴシック" panose="020B0400000000000000" pitchFamily="50" charset="-128"/>
                  <a:ea typeface="游ゴシック" panose="020B0400000000000000" pitchFamily="50" charset="-128"/>
                </a:rPr>
                <a:t>ちらが『見積書作成アプリ』の一覧画面です</a:t>
              </a:r>
              <a:endParaRPr lang="ja-JP" altLang="en-US" sz="1200" b="1" dirty="0">
                <a:latin typeface="游ゴシック" panose="020B0400000000000000" pitchFamily="50" charset="-128"/>
                <a:ea typeface="游ゴシック" panose="020B0400000000000000" pitchFamily="50" charset="-128"/>
              </a:endParaRPr>
            </a:p>
          </p:txBody>
        </p:sp>
      </p:grpSp>
      <p:grpSp>
        <p:nvGrpSpPr>
          <p:cNvPr id="18" name="グループ化 17">
            <a:extLst>
              <a:ext uri="{FF2B5EF4-FFF2-40B4-BE49-F238E27FC236}">
                <a16:creationId xmlns:a16="http://schemas.microsoft.com/office/drawing/2014/main" id="{2CB76C6C-8512-B52D-2104-656AD6C6574C}"/>
              </a:ext>
            </a:extLst>
          </p:cNvPr>
          <p:cNvGrpSpPr/>
          <p:nvPr/>
        </p:nvGrpSpPr>
        <p:grpSpPr>
          <a:xfrm>
            <a:off x="808892" y="2854793"/>
            <a:ext cx="7526216" cy="845010"/>
            <a:chOff x="808892" y="2854793"/>
            <a:chExt cx="7526216" cy="845010"/>
          </a:xfrm>
        </p:grpSpPr>
        <p:sp>
          <p:nvSpPr>
            <p:cNvPr id="15" name="正方形/長方形 14">
              <a:extLst>
                <a:ext uri="{FF2B5EF4-FFF2-40B4-BE49-F238E27FC236}">
                  <a16:creationId xmlns:a16="http://schemas.microsoft.com/office/drawing/2014/main" id="{31B84728-3D05-24D4-FAF4-ED3B784540B1}"/>
                </a:ext>
              </a:extLst>
            </p:cNvPr>
            <p:cNvSpPr/>
            <p:nvPr/>
          </p:nvSpPr>
          <p:spPr>
            <a:xfrm>
              <a:off x="808892" y="2933114"/>
              <a:ext cx="4522763" cy="766689"/>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0ADD954B-D896-CC1C-83DA-BBFFECCECD57}"/>
                </a:ext>
              </a:extLst>
            </p:cNvPr>
            <p:cNvSpPr txBox="1"/>
            <p:nvPr/>
          </p:nvSpPr>
          <p:spPr>
            <a:xfrm>
              <a:off x="5331655" y="2854793"/>
              <a:ext cx="3003453" cy="461665"/>
            </a:xfrm>
            <a:prstGeom prst="rect">
              <a:avLst/>
            </a:prstGeom>
            <a:noFill/>
          </p:spPr>
          <p:txBody>
            <a:bodyPr wrap="square">
              <a:spAutoFit/>
            </a:bodyPr>
            <a:lstStyle/>
            <a:p>
              <a:r>
                <a:rPr lang="ja-JP" altLang="en-US" sz="1200" b="1" i="0" dirty="0">
                  <a:solidFill>
                    <a:srgbClr val="FF0000"/>
                  </a:solidFill>
                  <a:effectLst/>
                  <a:latin typeface="游ゴシック" panose="020B0400000000000000" pitchFamily="50" charset="-128"/>
                  <a:ea typeface="游ゴシック" panose="020B0400000000000000" pitchFamily="50" charset="-128"/>
                </a:rPr>
                <a:t>お</a:t>
              </a:r>
              <a:r>
                <a:rPr lang="ja-JP" altLang="ja-JP" sz="1200" b="1" i="0" dirty="0">
                  <a:solidFill>
                    <a:srgbClr val="FF0000"/>
                  </a:solidFill>
                  <a:effectLst/>
                  <a:latin typeface="游ゴシック" panose="020B0400000000000000" pitchFamily="50" charset="-128"/>
                  <a:ea typeface="游ゴシック" panose="020B0400000000000000" pitchFamily="50" charset="-128"/>
                </a:rPr>
                <a:t>客様名や案件名で検索すれば、</a:t>
              </a:r>
              <a:endParaRPr lang="en-US" altLang="ja-JP" sz="1200" b="1" i="0" dirty="0">
                <a:solidFill>
                  <a:srgbClr val="FF0000"/>
                </a:solidFill>
                <a:effectLst/>
                <a:latin typeface="游ゴシック" panose="020B0400000000000000" pitchFamily="50" charset="-128"/>
                <a:ea typeface="游ゴシック" panose="020B0400000000000000" pitchFamily="50" charset="-128"/>
              </a:endParaRPr>
            </a:p>
            <a:p>
              <a:r>
                <a:rPr lang="ja-JP" altLang="ja-JP" sz="1200" b="1" i="0" dirty="0">
                  <a:solidFill>
                    <a:srgbClr val="FF0000"/>
                  </a:solidFill>
                  <a:effectLst/>
                  <a:latin typeface="游ゴシック" panose="020B0400000000000000" pitchFamily="50" charset="-128"/>
                  <a:ea typeface="游ゴシック" panose="020B0400000000000000" pitchFamily="50" charset="-128"/>
                </a:rPr>
                <a:t>過去の類似案件をすぐに参考にできます</a:t>
              </a:r>
              <a:endParaRPr lang="ja-JP" altLang="en-US" sz="1200" b="1" dirty="0">
                <a:solidFill>
                  <a:srgbClr val="FF0000"/>
                </a:solidFill>
                <a:latin typeface="游ゴシック" panose="020B0400000000000000" pitchFamily="50" charset="-128"/>
                <a:ea typeface="游ゴシック" panose="020B0400000000000000" pitchFamily="50" charset="-128"/>
              </a:endParaRPr>
            </a:p>
          </p:txBody>
        </p:sp>
      </p:grpSp>
      <p:grpSp>
        <p:nvGrpSpPr>
          <p:cNvPr id="21" name="グループ化 20">
            <a:extLst>
              <a:ext uri="{FF2B5EF4-FFF2-40B4-BE49-F238E27FC236}">
                <a16:creationId xmlns:a16="http://schemas.microsoft.com/office/drawing/2014/main" id="{48D87BAC-0350-5C82-8373-7683C62CDE81}"/>
              </a:ext>
            </a:extLst>
          </p:cNvPr>
          <p:cNvGrpSpPr/>
          <p:nvPr/>
        </p:nvGrpSpPr>
        <p:grpSpPr>
          <a:xfrm>
            <a:off x="607182" y="1407360"/>
            <a:ext cx="5793618" cy="352474"/>
            <a:chOff x="607182" y="1407360"/>
            <a:chExt cx="5793618" cy="352474"/>
          </a:xfrm>
        </p:grpSpPr>
        <p:grpSp>
          <p:nvGrpSpPr>
            <p:cNvPr id="20" name="グループ化 19">
              <a:extLst>
                <a:ext uri="{FF2B5EF4-FFF2-40B4-BE49-F238E27FC236}">
                  <a16:creationId xmlns:a16="http://schemas.microsoft.com/office/drawing/2014/main" id="{80FA4596-1FD3-3513-7006-45D497206954}"/>
                </a:ext>
              </a:extLst>
            </p:cNvPr>
            <p:cNvGrpSpPr/>
            <p:nvPr/>
          </p:nvGrpSpPr>
          <p:grpSpPr>
            <a:xfrm>
              <a:off x="2994133" y="1472496"/>
              <a:ext cx="3406667" cy="276999"/>
              <a:chOff x="2994133" y="1472496"/>
              <a:chExt cx="3406667" cy="276999"/>
            </a:xfrm>
          </p:grpSpPr>
          <p:cxnSp>
            <p:nvCxnSpPr>
              <p:cNvPr id="8" name="直線矢印コネクタ 7">
                <a:extLst>
                  <a:ext uri="{FF2B5EF4-FFF2-40B4-BE49-F238E27FC236}">
                    <a16:creationId xmlns:a16="http://schemas.microsoft.com/office/drawing/2014/main" id="{78A24B0F-F3ED-5C65-EA46-1B339B192E6F}"/>
                  </a:ext>
                </a:extLst>
              </p:cNvPr>
              <p:cNvCxnSpPr/>
              <p:nvPr/>
            </p:nvCxnSpPr>
            <p:spPr>
              <a:xfrm flipH="1">
                <a:off x="2994133" y="1575562"/>
                <a:ext cx="710418"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0" name="テキスト ボックス 9">
                <a:extLst>
                  <a:ext uri="{FF2B5EF4-FFF2-40B4-BE49-F238E27FC236}">
                    <a16:creationId xmlns:a16="http://schemas.microsoft.com/office/drawing/2014/main" id="{CA855A2F-0331-0997-C372-E7FEB53FF73B}"/>
                  </a:ext>
                </a:extLst>
              </p:cNvPr>
              <p:cNvSpPr txBox="1"/>
              <p:nvPr/>
            </p:nvSpPr>
            <p:spPr>
              <a:xfrm>
                <a:off x="3753922" y="1472496"/>
                <a:ext cx="2646878" cy="276999"/>
              </a:xfrm>
              <a:prstGeom prst="rect">
                <a:avLst/>
              </a:prstGeom>
              <a:noFill/>
            </p:spPr>
            <p:txBody>
              <a:bodyPr wrap="none" rtlCol="0">
                <a:spAutoFit/>
              </a:bodyPr>
              <a:lstStyle/>
              <a:p>
                <a:r>
                  <a:rPr kumimoji="1" lang="ja-JP" altLang="en-US" sz="1200" b="1" dirty="0">
                    <a:solidFill>
                      <a:srgbClr val="FF0000"/>
                    </a:solidFill>
                    <a:latin typeface="游ゴシック" panose="020B0400000000000000" pitchFamily="50" charset="-128"/>
                    <a:ea typeface="游ゴシック" panose="020B0400000000000000" pitchFamily="50" charset="-128"/>
                  </a:rPr>
                  <a:t>見積書作成アプリをクリックします</a:t>
                </a:r>
              </a:p>
            </p:txBody>
          </p:sp>
        </p:grpSp>
        <p:pic>
          <p:nvPicPr>
            <p:cNvPr id="19" name="コンテンツ プレースホルダー 6">
              <a:extLst>
                <a:ext uri="{FF2B5EF4-FFF2-40B4-BE49-F238E27FC236}">
                  <a16:creationId xmlns:a16="http://schemas.microsoft.com/office/drawing/2014/main" id="{DA3FDA2C-4F7A-FB3A-B033-C4A2E872AF43}"/>
                </a:ext>
              </a:extLst>
            </p:cNvPr>
            <p:cNvPicPr>
              <a:picLocks noChangeAspect="1"/>
            </p:cNvPicPr>
            <p:nvPr/>
          </p:nvPicPr>
          <p:blipFill>
            <a:blip r:embed="rId5"/>
            <a:stretch>
              <a:fillRect/>
            </a:stretch>
          </p:blipFill>
          <p:spPr>
            <a:xfrm>
              <a:off x="607182" y="1407360"/>
              <a:ext cx="2286319" cy="352474"/>
            </a:xfrm>
            <a:prstGeom prst="rect">
              <a:avLst/>
            </a:prstGeom>
          </p:spPr>
        </p:pic>
      </p:grpSp>
    </p:spTree>
    <p:extLst>
      <p:ext uri="{BB962C8B-B14F-4D97-AF65-F5344CB8AC3E}">
        <p14:creationId xmlns:p14="http://schemas.microsoft.com/office/powerpoint/2010/main" val="183365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9B8E3D-8E09-D312-9D05-9564BCCC64D7}"/>
              </a:ext>
            </a:extLst>
          </p:cNvPr>
          <p:cNvSpPr>
            <a:spLocks noGrp="1"/>
          </p:cNvSpPr>
          <p:nvPr>
            <p:ph type="title"/>
          </p:nvPr>
        </p:nvSpPr>
        <p:spPr/>
        <p:txBody>
          <a:bodyPr/>
          <a:lstStyle/>
          <a:p>
            <a:r>
              <a:rPr lang="ja-JP" altLang="ja-JP" sz="1800" b="1" dirty="0">
                <a:latin typeface="游ゴシック" panose="020B0400000000000000" pitchFamily="50" charset="-128"/>
                <a:ea typeface="游ゴシック" panose="020B0400000000000000" pitchFamily="50" charset="-128"/>
              </a:rPr>
              <a:t>新しい見積</a:t>
            </a:r>
            <a:r>
              <a:rPr lang="ja-JP" altLang="en-US" sz="1800" b="1" dirty="0">
                <a:latin typeface="游ゴシック" panose="020B0400000000000000" pitchFamily="50" charset="-128"/>
                <a:ea typeface="游ゴシック" panose="020B0400000000000000" pitchFamily="50" charset="-128"/>
              </a:rPr>
              <a:t>の</a:t>
            </a:r>
            <a:r>
              <a:rPr lang="ja-JP" altLang="ja-JP" sz="1800" b="1" dirty="0">
                <a:latin typeface="游ゴシック" panose="020B0400000000000000" pitchFamily="50" charset="-128"/>
                <a:ea typeface="游ゴシック" panose="020B0400000000000000" pitchFamily="50" charset="-128"/>
              </a:rPr>
              <a:t>作成</a:t>
            </a:r>
            <a:endParaRPr kumimoji="1" lang="ja-JP" altLang="en-US" sz="1800" b="1" dirty="0">
              <a:latin typeface="游ゴシック" panose="020B0400000000000000" pitchFamily="50" charset="-128"/>
              <a:ea typeface="游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56AAFE9C-3136-B37C-E0FB-EE7202D1485F}"/>
              </a:ext>
            </a:extLst>
          </p:cNvPr>
          <p:cNvSpPr>
            <a:spLocks noGrp="1"/>
          </p:cNvSpPr>
          <p:nvPr>
            <p:ph type="sldNum" sz="quarter" idx="4"/>
          </p:nvPr>
        </p:nvSpPr>
        <p:spPr/>
        <p:txBody>
          <a:bodyPr/>
          <a:lstStyle/>
          <a:p>
            <a:fld id="{826ED362-CBD0-1944-A034-AEAF02C224DA}" type="slidenum">
              <a:rPr lang="ja-JP" altLang="en-US" smtClean="0">
                <a:latin typeface="メイリオ" panose="020B0604030504040204" pitchFamily="50" charset="-128"/>
                <a:ea typeface="メイリオ" panose="020B0604030504040204" pitchFamily="50" charset="-128"/>
              </a:rPr>
              <a:pPr/>
              <a:t>4</a:t>
            </a:fld>
            <a:endParaRPr lang="ja-JP" altLang="en-US">
              <a:latin typeface="メイリオ" panose="020B0604030504040204" pitchFamily="50" charset="-128"/>
              <a:ea typeface="メイリオ" panose="020B0604030504040204" pitchFamily="50" charset="-128"/>
            </a:endParaRPr>
          </a:p>
        </p:txBody>
      </p:sp>
      <p:pic>
        <p:nvPicPr>
          <p:cNvPr id="3" name="Picture 2">
            <a:extLst>
              <a:ext uri="{FF2B5EF4-FFF2-40B4-BE49-F238E27FC236}">
                <a16:creationId xmlns:a16="http://schemas.microsoft.com/office/drawing/2014/main" id="{B7E85B04-79FD-6B02-D295-E2D62FF9C3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pic>
        <p:nvPicPr>
          <p:cNvPr id="6" name="図 5">
            <a:extLst>
              <a:ext uri="{FF2B5EF4-FFF2-40B4-BE49-F238E27FC236}">
                <a16:creationId xmlns:a16="http://schemas.microsoft.com/office/drawing/2014/main" id="{89CA299C-0C5D-DAA6-9F8B-EF22EFED26B5}"/>
              </a:ext>
            </a:extLst>
          </p:cNvPr>
          <p:cNvPicPr>
            <a:picLocks noChangeAspect="1"/>
          </p:cNvPicPr>
          <p:nvPr/>
        </p:nvPicPr>
        <p:blipFill>
          <a:blip r:embed="rId4"/>
          <a:stretch>
            <a:fillRect/>
          </a:stretch>
        </p:blipFill>
        <p:spPr>
          <a:xfrm>
            <a:off x="1237955" y="1419408"/>
            <a:ext cx="5156283" cy="2722099"/>
          </a:xfrm>
          <a:prstGeom prst="rect">
            <a:avLst/>
          </a:prstGeom>
        </p:spPr>
      </p:pic>
      <p:grpSp>
        <p:nvGrpSpPr>
          <p:cNvPr id="14" name="グループ化 13">
            <a:extLst>
              <a:ext uri="{FF2B5EF4-FFF2-40B4-BE49-F238E27FC236}">
                <a16:creationId xmlns:a16="http://schemas.microsoft.com/office/drawing/2014/main" id="{F71C2D45-1915-F69E-A58E-5190C4AD7BAD}"/>
              </a:ext>
            </a:extLst>
          </p:cNvPr>
          <p:cNvGrpSpPr/>
          <p:nvPr/>
        </p:nvGrpSpPr>
        <p:grpSpPr>
          <a:xfrm>
            <a:off x="4353951" y="2062725"/>
            <a:ext cx="2419643" cy="787812"/>
            <a:chOff x="3770142" y="2225932"/>
            <a:chExt cx="2419643" cy="787812"/>
          </a:xfrm>
        </p:grpSpPr>
        <p:sp>
          <p:nvSpPr>
            <p:cNvPr id="12" name="テキスト ボックス 11">
              <a:extLst>
                <a:ext uri="{FF2B5EF4-FFF2-40B4-BE49-F238E27FC236}">
                  <a16:creationId xmlns:a16="http://schemas.microsoft.com/office/drawing/2014/main" id="{75DAA3F1-A161-CFAE-97C3-20CA74421F7E}"/>
                </a:ext>
              </a:extLst>
            </p:cNvPr>
            <p:cNvSpPr txBox="1"/>
            <p:nvPr/>
          </p:nvSpPr>
          <p:spPr>
            <a:xfrm>
              <a:off x="3770142" y="2225932"/>
              <a:ext cx="2419643" cy="461665"/>
            </a:xfrm>
            <a:prstGeom prst="rect">
              <a:avLst/>
            </a:prstGeom>
            <a:noFill/>
          </p:spPr>
          <p:txBody>
            <a:bodyPr wrap="square">
              <a:spAutoFit/>
            </a:bodyPr>
            <a:lstStyle/>
            <a:p>
              <a:r>
                <a:rPr lang="ja-JP" altLang="ja-JP" sz="1200" b="1" i="0" dirty="0">
                  <a:solidFill>
                    <a:srgbClr val="FF0000"/>
                  </a:solidFill>
                  <a:effectLst/>
                  <a:latin typeface="游ゴシック" panose="020B0400000000000000" pitchFamily="50" charset="-128"/>
                  <a:ea typeface="游ゴシック" panose="020B0400000000000000" pitchFamily="50" charset="-128"/>
                </a:rPr>
                <a:t>では、新しい見積を作成します。</a:t>
              </a:r>
              <a:endParaRPr lang="en-US" altLang="ja-JP" sz="1200" b="1" i="0" dirty="0">
                <a:solidFill>
                  <a:srgbClr val="FF0000"/>
                </a:solidFill>
                <a:effectLst/>
                <a:latin typeface="游ゴシック" panose="020B0400000000000000" pitchFamily="50" charset="-128"/>
                <a:ea typeface="游ゴシック" panose="020B0400000000000000" pitchFamily="50" charset="-128"/>
              </a:endParaRPr>
            </a:p>
            <a:p>
              <a:r>
                <a:rPr lang="ja-JP" altLang="ja-JP" sz="1200" b="1" i="0" dirty="0">
                  <a:solidFill>
                    <a:srgbClr val="FF0000"/>
                  </a:solidFill>
                  <a:effectLst/>
                  <a:latin typeface="游ゴシック" panose="020B0400000000000000" pitchFamily="50" charset="-128"/>
                  <a:ea typeface="游ゴシック" panose="020B0400000000000000" pitchFamily="50" charset="-128"/>
                </a:rPr>
                <a:t>右上の『＋』ボタンを押すと</a:t>
              </a:r>
              <a:endParaRPr lang="ja-JP" altLang="en-US" sz="1200" b="1" dirty="0">
                <a:solidFill>
                  <a:srgbClr val="FF0000"/>
                </a:solidFill>
                <a:latin typeface="游ゴシック" panose="020B0400000000000000" pitchFamily="50" charset="-128"/>
                <a:ea typeface="游ゴシック" panose="020B0400000000000000" pitchFamily="50" charset="-128"/>
              </a:endParaRPr>
            </a:p>
          </p:txBody>
        </p:sp>
        <p:sp>
          <p:nvSpPr>
            <p:cNvPr id="13" name="正方形/長方形 12">
              <a:extLst>
                <a:ext uri="{FF2B5EF4-FFF2-40B4-BE49-F238E27FC236}">
                  <a16:creationId xmlns:a16="http://schemas.microsoft.com/office/drawing/2014/main" id="{F4485FE3-13C3-F36B-6001-FBE0B1E4423E}"/>
                </a:ext>
              </a:extLst>
            </p:cNvPr>
            <p:cNvSpPr/>
            <p:nvPr/>
          </p:nvSpPr>
          <p:spPr>
            <a:xfrm>
              <a:off x="5169877" y="2716404"/>
              <a:ext cx="379828" cy="29734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grpSp>
      <p:pic>
        <p:nvPicPr>
          <p:cNvPr id="10" name="図 9">
            <a:extLst>
              <a:ext uri="{FF2B5EF4-FFF2-40B4-BE49-F238E27FC236}">
                <a16:creationId xmlns:a16="http://schemas.microsoft.com/office/drawing/2014/main" id="{55F5027F-92A6-EDD5-C6AE-3E3EFFC784BD}"/>
              </a:ext>
            </a:extLst>
          </p:cNvPr>
          <p:cNvPicPr>
            <a:picLocks noChangeAspect="1"/>
          </p:cNvPicPr>
          <p:nvPr/>
        </p:nvPicPr>
        <p:blipFill>
          <a:blip r:embed="rId5"/>
          <a:stretch>
            <a:fillRect/>
          </a:stretch>
        </p:blipFill>
        <p:spPr>
          <a:xfrm>
            <a:off x="2803237" y="1436781"/>
            <a:ext cx="5490175" cy="3158777"/>
          </a:xfrm>
          <a:prstGeom prst="rect">
            <a:avLst/>
          </a:prstGeom>
        </p:spPr>
      </p:pic>
      <p:grpSp>
        <p:nvGrpSpPr>
          <p:cNvPr id="18" name="グループ化 17">
            <a:extLst>
              <a:ext uri="{FF2B5EF4-FFF2-40B4-BE49-F238E27FC236}">
                <a16:creationId xmlns:a16="http://schemas.microsoft.com/office/drawing/2014/main" id="{58D549CC-FFA3-222B-97E3-CF1F307D7435}"/>
              </a:ext>
            </a:extLst>
          </p:cNvPr>
          <p:cNvGrpSpPr/>
          <p:nvPr/>
        </p:nvGrpSpPr>
        <p:grpSpPr>
          <a:xfrm>
            <a:off x="3276014" y="2062725"/>
            <a:ext cx="2563837" cy="916141"/>
            <a:chOff x="2692205" y="2225932"/>
            <a:chExt cx="2563837" cy="916141"/>
          </a:xfrm>
        </p:grpSpPr>
        <p:sp>
          <p:nvSpPr>
            <p:cNvPr id="15" name="正方形/長方形 14">
              <a:extLst>
                <a:ext uri="{FF2B5EF4-FFF2-40B4-BE49-F238E27FC236}">
                  <a16:creationId xmlns:a16="http://schemas.microsoft.com/office/drawing/2014/main" id="{0528CCA4-0170-A797-52AF-60CA5386E4F0}"/>
                </a:ext>
              </a:extLst>
            </p:cNvPr>
            <p:cNvSpPr/>
            <p:nvPr/>
          </p:nvSpPr>
          <p:spPr>
            <a:xfrm>
              <a:off x="2785403" y="2225932"/>
              <a:ext cx="1041009" cy="580573"/>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4CB0C04D-9C3E-807E-D293-5EB75CEBC139}"/>
                </a:ext>
              </a:extLst>
            </p:cNvPr>
            <p:cNvSpPr txBox="1"/>
            <p:nvPr/>
          </p:nvSpPr>
          <p:spPr>
            <a:xfrm>
              <a:off x="2692205" y="2865074"/>
              <a:ext cx="2563837" cy="276999"/>
            </a:xfrm>
            <a:prstGeom prst="rect">
              <a:avLst/>
            </a:prstGeom>
            <a:noFill/>
          </p:spPr>
          <p:txBody>
            <a:bodyPr wrap="square">
              <a:spAutoFit/>
            </a:bodyPr>
            <a:lstStyle/>
            <a:p>
              <a:r>
                <a:rPr lang="ja-JP" altLang="ja-JP" sz="1200" b="1" i="0" dirty="0">
                  <a:solidFill>
                    <a:srgbClr val="FF0000"/>
                  </a:solidFill>
                  <a:effectLst/>
                  <a:latin typeface="游ゴシック" panose="020B0400000000000000" pitchFamily="50" charset="-128"/>
                  <a:ea typeface="游ゴシック" panose="020B0400000000000000" pitchFamily="50" charset="-128"/>
                </a:rPr>
                <a:t>見積番号が自動で入力されました</a:t>
              </a:r>
              <a:endParaRPr lang="ja-JP" altLang="en-US" sz="1200" b="1" dirty="0">
                <a:solidFill>
                  <a:srgbClr val="FF0000"/>
                </a:solidFill>
                <a:latin typeface="游ゴシック" panose="020B0400000000000000" pitchFamily="50" charset="-128"/>
                <a:ea typeface="游ゴシック" panose="020B0400000000000000" pitchFamily="50" charset="-128"/>
              </a:endParaRPr>
            </a:p>
          </p:txBody>
        </p:sp>
      </p:grpSp>
    </p:spTree>
    <p:extLst>
      <p:ext uri="{BB962C8B-B14F-4D97-AF65-F5344CB8AC3E}">
        <p14:creationId xmlns:p14="http://schemas.microsoft.com/office/powerpoint/2010/main" val="2824226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50A9FAF8-60CD-E663-54C2-8F13AB4F9AED}"/>
              </a:ext>
            </a:extLst>
          </p:cNvPr>
          <p:cNvSpPr>
            <a:spLocks noGrp="1"/>
          </p:cNvSpPr>
          <p:nvPr>
            <p:ph type="sldNum" sz="quarter" idx="4"/>
          </p:nvPr>
        </p:nvSpPr>
        <p:spPr/>
        <p:txBody>
          <a:bodyPr/>
          <a:lstStyle/>
          <a:p>
            <a:fld id="{826ED362-CBD0-1944-A034-AEAF02C224DA}" type="slidenum">
              <a:rPr lang="ja-JP" altLang="en-US" smtClean="0">
                <a:latin typeface="メイリオ" panose="020B0604030504040204" pitchFamily="50" charset="-128"/>
                <a:ea typeface="メイリオ" panose="020B0604030504040204" pitchFamily="50" charset="-128"/>
              </a:rPr>
              <a:pPr/>
              <a:t>5</a:t>
            </a:fld>
            <a:endParaRPr lang="ja-JP" altLang="en-US">
              <a:latin typeface="メイリオ" panose="020B0604030504040204" pitchFamily="50" charset="-128"/>
              <a:ea typeface="メイリオ" panose="020B0604030504040204" pitchFamily="50" charset="-128"/>
            </a:endParaRPr>
          </a:p>
        </p:txBody>
      </p:sp>
      <p:pic>
        <p:nvPicPr>
          <p:cNvPr id="11" name="Picture 2">
            <a:extLst>
              <a:ext uri="{FF2B5EF4-FFF2-40B4-BE49-F238E27FC236}">
                <a16:creationId xmlns:a16="http://schemas.microsoft.com/office/drawing/2014/main" id="{413A4F1B-F66D-5F95-0A27-E68B480DF3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sp>
        <p:nvSpPr>
          <p:cNvPr id="25" name="タイトル 1">
            <a:extLst>
              <a:ext uri="{FF2B5EF4-FFF2-40B4-BE49-F238E27FC236}">
                <a16:creationId xmlns:a16="http://schemas.microsoft.com/office/drawing/2014/main" id="{1A6581B5-C8A0-C4B8-6ECF-EEEC90D8E2C7}"/>
              </a:ext>
            </a:extLst>
          </p:cNvPr>
          <p:cNvSpPr>
            <a:spLocks noGrp="1"/>
          </p:cNvSpPr>
          <p:nvPr>
            <p:ph type="title"/>
          </p:nvPr>
        </p:nvSpPr>
        <p:spPr>
          <a:xfrm>
            <a:off x="457200" y="715963"/>
            <a:ext cx="8229600" cy="582612"/>
          </a:xfrm>
        </p:spPr>
        <p:txBody>
          <a:bodyPr/>
          <a:lstStyle/>
          <a:p>
            <a:r>
              <a:rPr lang="ja-JP" altLang="ja-JP" sz="1800" b="1" dirty="0">
                <a:latin typeface="游ゴシック" panose="020B0400000000000000" pitchFamily="50" charset="-128"/>
                <a:ea typeface="游ゴシック" panose="020B0400000000000000" pitchFamily="50" charset="-128"/>
              </a:rPr>
              <a:t>新しい見積</a:t>
            </a:r>
            <a:r>
              <a:rPr lang="ja-JP" altLang="en-US" sz="1800" b="1" dirty="0">
                <a:latin typeface="游ゴシック" panose="020B0400000000000000" pitchFamily="50" charset="-128"/>
                <a:ea typeface="游ゴシック" panose="020B0400000000000000" pitchFamily="50" charset="-128"/>
              </a:rPr>
              <a:t>の</a:t>
            </a:r>
            <a:r>
              <a:rPr lang="ja-JP" altLang="ja-JP" sz="1800" b="1" dirty="0">
                <a:latin typeface="游ゴシック" panose="020B0400000000000000" pitchFamily="50" charset="-128"/>
                <a:ea typeface="游ゴシック" panose="020B0400000000000000" pitchFamily="50" charset="-128"/>
              </a:rPr>
              <a:t>作成</a:t>
            </a:r>
            <a:endParaRPr kumimoji="1" lang="ja-JP" altLang="en-US" sz="1800" b="1" dirty="0">
              <a:latin typeface="游ゴシック" panose="020B0400000000000000" pitchFamily="50" charset="-128"/>
              <a:ea typeface="游ゴシック" panose="020B0400000000000000" pitchFamily="50" charset="-128"/>
            </a:endParaRPr>
          </a:p>
        </p:txBody>
      </p:sp>
      <p:pic>
        <p:nvPicPr>
          <p:cNvPr id="5" name="図 4">
            <a:extLst>
              <a:ext uri="{FF2B5EF4-FFF2-40B4-BE49-F238E27FC236}">
                <a16:creationId xmlns:a16="http://schemas.microsoft.com/office/drawing/2014/main" id="{26AE90B0-6003-5CB4-18A3-8B39A2189655}"/>
              </a:ext>
            </a:extLst>
          </p:cNvPr>
          <p:cNvPicPr>
            <a:picLocks noChangeAspect="1"/>
          </p:cNvPicPr>
          <p:nvPr/>
        </p:nvPicPr>
        <p:blipFill>
          <a:blip r:embed="rId4"/>
          <a:stretch>
            <a:fillRect/>
          </a:stretch>
        </p:blipFill>
        <p:spPr>
          <a:xfrm>
            <a:off x="1360030" y="1390371"/>
            <a:ext cx="5765256" cy="3310985"/>
          </a:xfrm>
          <a:prstGeom prst="rect">
            <a:avLst/>
          </a:prstGeom>
        </p:spPr>
      </p:pic>
      <p:grpSp>
        <p:nvGrpSpPr>
          <p:cNvPr id="10" name="グループ化 9">
            <a:extLst>
              <a:ext uri="{FF2B5EF4-FFF2-40B4-BE49-F238E27FC236}">
                <a16:creationId xmlns:a16="http://schemas.microsoft.com/office/drawing/2014/main" id="{E25CB467-916A-FCB3-A33B-8E97CC507CE0}"/>
              </a:ext>
            </a:extLst>
          </p:cNvPr>
          <p:cNvGrpSpPr/>
          <p:nvPr/>
        </p:nvGrpSpPr>
        <p:grpSpPr>
          <a:xfrm>
            <a:off x="1360030" y="2067951"/>
            <a:ext cx="5765256" cy="2633405"/>
            <a:chOff x="1360030" y="2067951"/>
            <a:chExt cx="5765256" cy="2633405"/>
          </a:xfrm>
        </p:grpSpPr>
        <p:sp>
          <p:nvSpPr>
            <p:cNvPr id="8" name="テキスト ボックス 7">
              <a:extLst>
                <a:ext uri="{FF2B5EF4-FFF2-40B4-BE49-F238E27FC236}">
                  <a16:creationId xmlns:a16="http://schemas.microsoft.com/office/drawing/2014/main" id="{9BDEA497-763C-4EA8-C2A1-E6F40EDF69B2}"/>
                </a:ext>
              </a:extLst>
            </p:cNvPr>
            <p:cNvSpPr txBox="1"/>
            <p:nvPr/>
          </p:nvSpPr>
          <p:spPr>
            <a:xfrm>
              <a:off x="1747911" y="2895963"/>
              <a:ext cx="5229664" cy="307777"/>
            </a:xfrm>
            <a:prstGeom prst="rect">
              <a:avLst/>
            </a:prstGeom>
            <a:noFill/>
          </p:spPr>
          <p:txBody>
            <a:bodyPr wrap="square">
              <a:spAutoFit/>
            </a:bodyPr>
            <a:lstStyle/>
            <a:p>
              <a:r>
                <a:rPr kumimoji="1" lang="ja-JP" altLang="en-US" sz="1400" b="1" i="0" kern="1200" dirty="0">
                  <a:solidFill>
                    <a:srgbClr val="FF0000"/>
                  </a:solidFill>
                  <a:effectLst/>
                  <a:latin typeface="游ゴシック" panose="020B0400000000000000" pitchFamily="50" charset="-128"/>
                  <a:ea typeface="游ゴシック" panose="020B0400000000000000" pitchFamily="50" charset="-128"/>
                </a:rPr>
                <a:t>ここにお客様情報や工事内容、金額などを入力していきます</a:t>
              </a:r>
              <a:endParaRPr lang="ja-JP" altLang="en-US" sz="1400" b="1" dirty="0">
                <a:solidFill>
                  <a:srgbClr val="FF0000"/>
                </a:solidFill>
                <a:latin typeface="游ゴシック" panose="020B0400000000000000" pitchFamily="50" charset="-128"/>
                <a:ea typeface="游ゴシック" panose="020B0400000000000000" pitchFamily="50" charset="-128"/>
              </a:endParaRPr>
            </a:p>
          </p:txBody>
        </p:sp>
        <p:sp>
          <p:nvSpPr>
            <p:cNvPr id="9" name="正方形/長方形 8">
              <a:extLst>
                <a:ext uri="{FF2B5EF4-FFF2-40B4-BE49-F238E27FC236}">
                  <a16:creationId xmlns:a16="http://schemas.microsoft.com/office/drawing/2014/main" id="{A7C575F2-96D6-B7BB-5D74-3A32E2ABA6DD}"/>
                </a:ext>
              </a:extLst>
            </p:cNvPr>
            <p:cNvSpPr/>
            <p:nvPr/>
          </p:nvSpPr>
          <p:spPr>
            <a:xfrm>
              <a:off x="1360030" y="2067951"/>
              <a:ext cx="5765256" cy="2633405"/>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grpSp>
      <p:grpSp>
        <p:nvGrpSpPr>
          <p:cNvPr id="15" name="グループ化 14">
            <a:extLst>
              <a:ext uri="{FF2B5EF4-FFF2-40B4-BE49-F238E27FC236}">
                <a16:creationId xmlns:a16="http://schemas.microsoft.com/office/drawing/2014/main" id="{25AB1074-29B4-112E-FE3E-B077C7E74A3B}"/>
              </a:ext>
            </a:extLst>
          </p:cNvPr>
          <p:cNvGrpSpPr/>
          <p:nvPr/>
        </p:nvGrpSpPr>
        <p:grpSpPr>
          <a:xfrm>
            <a:off x="2300068" y="1674055"/>
            <a:ext cx="3868615" cy="336487"/>
            <a:chOff x="2300068" y="1674055"/>
            <a:chExt cx="3868615" cy="336487"/>
          </a:xfrm>
        </p:grpSpPr>
        <p:sp>
          <p:nvSpPr>
            <p:cNvPr id="12" name="正方形/長方形 11">
              <a:extLst>
                <a:ext uri="{FF2B5EF4-FFF2-40B4-BE49-F238E27FC236}">
                  <a16:creationId xmlns:a16="http://schemas.microsoft.com/office/drawing/2014/main" id="{B1158F5C-AEB9-76C7-39FE-F2A94C025D0F}"/>
                </a:ext>
              </a:extLst>
            </p:cNvPr>
            <p:cNvSpPr/>
            <p:nvPr/>
          </p:nvSpPr>
          <p:spPr>
            <a:xfrm>
              <a:off x="2300068" y="1674055"/>
              <a:ext cx="1055077" cy="336487"/>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93AF2E76-B496-9CF3-E206-3EE5EE521ACF}"/>
                </a:ext>
              </a:extLst>
            </p:cNvPr>
            <p:cNvSpPr txBox="1"/>
            <p:nvPr/>
          </p:nvSpPr>
          <p:spPr>
            <a:xfrm>
              <a:off x="3422985" y="1733543"/>
              <a:ext cx="2745698" cy="276999"/>
            </a:xfrm>
            <a:prstGeom prst="rect">
              <a:avLst/>
            </a:prstGeom>
            <a:noFill/>
          </p:spPr>
          <p:txBody>
            <a:bodyPr wrap="square">
              <a:spAutoFit/>
            </a:bodyPr>
            <a:lstStyle/>
            <a:p>
              <a:r>
                <a:rPr lang="ja-JP" altLang="en-US" sz="1200" b="1" i="0" dirty="0">
                  <a:solidFill>
                    <a:srgbClr val="FF0000"/>
                  </a:solidFill>
                  <a:effectLst/>
                  <a:latin typeface="游ゴシック" panose="020B0400000000000000" pitchFamily="50" charset="-128"/>
                  <a:ea typeface="游ゴシック" panose="020B0400000000000000" pitchFamily="50" charset="-128"/>
                </a:rPr>
                <a:t>入力が完了したら、保存を押します </a:t>
              </a:r>
              <a:endParaRPr lang="ja-JP" altLang="en-US" sz="1200" b="1" dirty="0">
                <a:solidFill>
                  <a:srgbClr val="FF0000"/>
                </a:solidFill>
                <a:latin typeface="游ゴシック" panose="020B0400000000000000" pitchFamily="50" charset="-128"/>
                <a:ea typeface="游ゴシック" panose="020B0400000000000000" pitchFamily="50" charset="-128"/>
              </a:endParaRPr>
            </a:p>
          </p:txBody>
        </p:sp>
      </p:grpSp>
    </p:spTree>
    <p:extLst>
      <p:ext uri="{BB962C8B-B14F-4D97-AF65-F5344CB8AC3E}">
        <p14:creationId xmlns:p14="http://schemas.microsoft.com/office/powerpoint/2010/main" val="3713929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87B27-857B-1BDD-17D4-96828B06FF3E}"/>
            </a:ext>
          </a:extLst>
        </p:cNvPr>
        <p:cNvGrpSpPr/>
        <p:nvPr/>
      </p:nvGrpSpPr>
      <p:grpSpPr>
        <a:xfrm>
          <a:off x="0" y="0"/>
          <a:ext cx="0" cy="0"/>
          <a:chOff x="0" y="0"/>
          <a:chExt cx="0" cy="0"/>
        </a:xfrm>
      </p:grpSpPr>
      <p:pic>
        <p:nvPicPr>
          <p:cNvPr id="8" name="図 7">
            <a:extLst>
              <a:ext uri="{FF2B5EF4-FFF2-40B4-BE49-F238E27FC236}">
                <a16:creationId xmlns:a16="http://schemas.microsoft.com/office/drawing/2014/main" id="{FA377096-084E-7B10-EA21-AA643F780CE2}"/>
              </a:ext>
            </a:extLst>
          </p:cNvPr>
          <p:cNvPicPr>
            <a:picLocks noChangeAspect="1"/>
          </p:cNvPicPr>
          <p:nvPr/>
        </p:nvPicPr>
        <p:blipFill>
          <a:blip r:embed="rId3"/>
          <a:stretch>
            <a:fillRect/>
          </a:stretch>
        </p:blipFill>
        <p:spPr>
          <a:xfrm>
            <a:off x="877981" y="1492070"/>
            <a:ext cx="5035552" cy="3206539"/>
          </a:xfrm>
          <a:prstGeom prst="rect">
            <a:avLst/>
          </a:prstGeom>
        </p:spPr>
      </p:pic>
      <p:sp>
        <p:nvSpPr>
          <p:cNvPr id="2" name="スライド番号プレースホルダー 1">
            <a:extLst>
              <a:ext uri="{FF2B5EF4-FFF2-40B4-BE49-F238E27FC236}">
                <a16:creationId xmlns:a16="http://schemas.microsoft.com/office/drawing/2014/main" id="{5E9B20AA-9047-C7AC-AC28-D090615910D6}"/>
              </a:ext>
            </a:extLst>
          </p:cNvPr>
          <p:cNvSpPr>
            <a:spLocks noGrp="1"/>
          </p:cNvSpPr>
          <p:nvPr>
            <p:ph type="sldNum" sz="quarter" idx="4"/>
          </p:nvPr>
        </p:nvSpPr>
        <p:spPr/>
        <p:txBody>
          <a:bodyPr/>
          <a:lstStyle/>
          <a:p>
            <a:fld id="{826ED362-CBD0-1944-A034-AEAF02C224DA}" type="slidenum">
              <a:rPr lang="ja-JP" altLang="en-US" smtClean="0">
                <a:latin typeface="メイリオ" panose="020B0604030504040204" pitchFamily="50" charset="-128"/>
                <a:ea typeface="メイリオ" panose="020B0604030504040204" pitchFamily="50" charset="-128"/>
              </a:rPr>
              <a:pPr/>
              <a:t>6</a:t>
            </a:fld>
            <a:endParaRPr lang="ja-JP" altLang="en-US">
              <a:latin typeface="メイリオ" panose="020B0604030504040204" pitchFamily="50" charset="-128"/>
              <a:ea typeface="メイリオ" panose="020B0604030504040204" pitchFamily="50" charset="-128"/>
            </a:endParaRPr>
          </a:p>
        </p:txBody>
      </p:sp>
      <p:pic>
        <p:nvPicPr>
          <p:cNvPr id="40" name="Picture 2">
            <a:extLst>
              <a:ext uri="{FF2B5EF4-FFF2-40B4-BE49-F238E27FC236}">
                <a16:creationId xmlns:a16="http://schemas.microsoft.com/office/drawing/2014/main" id="{D33CC2AF-A1C7-38D8-639F-C58D3F4D3F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sp>
        <p:nvSpPr>
          <p:cNvPr id="15" name="タイトル 1">
            <a:extLst>
              <a:ext uri="{FF2B5EF4-FFF2-40B4-BE49-F238E27FC236}">
                <a16:creationId xmlns:a16="http://schemas.microsoft.com/office/drawing/2014/main" id="{A39FAF65-9421-7FB0-2709-020B4AAF1E2F}"/>
              </a:ext>
            </a:extLst>
          </p:cNvPr>
          <p:cNvSpPr>
            <a:spLocks noGrp="1"/>
          </p:cNvSpPr>
          <p:nvPr>
            <p:ph type="title"/>
          </p:nvPr>
        </p:nvSpPr>
        <p:spPr>
          <a:xfrm>
            <a:off x="551469" y="626583"/>
            <a:ext cx="8229600" cy="582612"/>
          </a:xfrm>
        </p:spPr>
        <p:txBody>
          <a:bodyPr/>
          <a:lstStyle/>
          <a:p>
            <a:r>
              <a:rPr lang="ja-JP" altLang="ja-JP" sz="1800" b="1" dirty="0">
                <a:latin typeface="游ゴシック" panose="020B0400000000000000" pitchFamily="50" charset="-128"/>
                <a:ea typeface="游ゴシック" panose="020B0400000000000000" pitchFamily="50" charset="-128"/>
              </a:rPr>
              <a:t>PDFの見積書が</a:t>
            </a:r>
            <a:r>
              <a:rPr lang="ja-JP" altLang="en-US" sz="1800" b="1" dirty="0">
                <a:latin typeface="游ゴシック" panose="020B0400000000000000" pitchFamily="50" charset="-128"/>
                <a:ea typeface="游ゴシック" panose="020B0400000000000000" pitchFamily="50" charset="-128"/>
              </a:rPr>
              <a:t>自動</a:t>
            </a:r>
            <a:r>
              <a:rPr lang="ja-JP" altLang="ja-JP" sz="1800" b="1" dirty="0">
                <a:latin typeface="游ゴシック" panose="020B0400000000000000" pitchFamily="50" charset="-128"/>
                <a:ea typeface="游ゴシック" panose="020B0400000000000000" pitchFamily="50" charset="-128"/>
              </a:rPr>
              <a:t>生成</a:t>
            </a:r>
            <a:endParaRPr kumimoji="1" lang="ja-JP" altLang="en-US" sz="1800" b="1" dirty="0">
              <a:latin typeface="游ゴシック" panose="020B0400000000000000" pitchFamily="50" charset="-128"/>
              <a:ea typeface="游ゴシック" panose="020B0400000000000000" pitchFamily="50" charset="-128"/>
            </a:endParaRPr>
          </a:p>
        </p:txBody>
      </p:sp>
      <p:grpSp>
        <p:nvGrpSpPr>
          <p:cNvPr id="13" name="グループ化 12">
            <a:extLst>
              <a:ext uri="{FF2B5EF4-FFF2-40B4-BE49-F238E27FC236}">
                <a16:creationId xmlns:a16="http://schemas.microsoft.com/office/drawing/2014/main" id="{5A95B56D-0350-43DB-CDDA-AC1C62E1A9C2}"/>
              </a:ext>
            </a:extLst>
          </p:cNvPr>
          <p:cNvGrpSpPr/>
          <p:nvPr/>
        </p:nvGrpSpPr>
        <p:grpSpPr>
          <a:xfrm>
            <a:off x="1798320" y="1828800"/>
            <a:ext cx="4468838" cy="342771"/>
            <a:chOff x="1798320" y="1828800"/>
            <a:chExt cx="4468838" cy="342771"/>
          </a:xfrm>
        </p:grpSpPr>
        <p:sp>
          <p:nvSpPr>
            <p:cNvPr id="5" name="テキスト ボックス 4">
              <a:extLst>
                <a:ext uri="{FF2B5EF4-FFF2-40B4-BE49-F238E27FC236}">
                  <a16:creationId xmlns:a16="http://schemas.microsoft.com/office/drawing/2014/main" id="{FA21F4D9-0705-8D1E-7A0D-52107363F9F9}"/>
                </a:ext>
              </a:extLst>
            </p:cNvPr>
            <p:cNvSpPr txBox="1"/>
            <p:nvPr/>
          </p:nvSpPr>
          <p:spPr>
            <a:xfrm>
              <a:off x="2689765" y="1894572"/>
              <a:ext cx="3577393" cy="276999"/>
            </a:xfrm>
            <a:prstGeom prst="rect">
              <a:avLst/>
            </a:prstGeom>
            <a:noFill/>
          </p:spPr>
          <p:txBody>
            <a:bodyPr wrap="square">
              <a:spAutoFit/>
            </a:bodyPr>
            <a:lstStyle/>
            <a:p>
              <a:r>
                <a:rPr lang="ja-JP" altLang="en-US" sz="1200" b="1" i="0" dirty="0">
                  <a:solidFill>
                    <a:srgbClr val="FF0000"/>
                  </a:solidFill>
                  <a:effectLst/>
                  <a:latin typeface="游ゴシック" panose="020B0400000000000000" pitchFamily="50" charset="-128"/>
                  <a:ea typeface="游ゴシック" panose="020B0400000000000000" pitchFamily="50" charset="-128"/>
                </a:rPr>
                <a:t>画面左上の</a:t>
              </a:r>
              <a:r>
                <a:rPr lang="en-US" altLang="ja-JP" sz="1200" b="1" i="0" dirty="0">
                  <a:solidFill>
                    <a:srgbClr val="FF0000"/>
                  </a:solidFill>
                  <a:effectLst/>
                  <a:latin typeface="游ゴシック" panose="020B0400000000000000" pitchFamily="50" charset="-128"/>
                  <a:ea typeface="游ゴシック" panose="020B0400000000000000" pitchFamily="50" charset="-128"/>
                </a:rPr>
                <a:t>『</a:t>
              </a:r>
              <a:r>
                <a:rPr lang="ja-JP" altLang="en-US" sz="1200" b="1" i="0" dirty="0">
                  <a:solidFill>
                    <a:srgbClr val="FF0000"/>
                  </a:solidFill>
                  <a:effectLst/>
                  <a:latin typeface="游ゴシック" panose="020B0400000000000000" pitchFamily="50" charset="-128"/>
                  <a:ea typeface="游ゴシック" panose="020B0400000000000000" pitchFamily="50" charset="-128"/>
                </a:rPr>
                <a:t>帳票作成</a:t>
              </a:r>
              <a:r>
                <a:rPr lang="en-US" altLang="ja-JP" sz="1200" b="1" i="0" dirty="0">
                  <a:solidFill>
                    <a:srgbClr val="FF0000"/>
                  </a:solidFill>
                  <a:effectLst/>
                  <a:latin typeface="游ゴシック" panose="020B0400000000000000" pitchFamily="50" charset="-128"/>
                  <a:ea typeface="游ゴシック" panose="020B0400000000000000" pitchFamily="50" charset="-128"/>
                </a:rPr>
                <a:t>』</a:t>
              </a:r>
              <a:r>
                <a:rPr lang="ja-JP" altLang="en-US" sz="1200" b="1" i="0" dirty="0">
                  <a:solidFill>
                    <a:srgbClr val="FF0000"/>
                  </a:solidFill>
                  <a:effectLst/>
                  <a:latin typeface="游ゴシック" panose="020B0400000000000000" pitchFamily="50" charset="-128"/>
                  <a:ea typeface="游ゴシック" panose="020B0400000000000000" pitchFamily="50" charset="-128"/>
                </a:rPr>
                <a:t>ボタンをクリックします</a:t>
              </a:r>
              <a:endParaRPr lang="ja-JP" altLang="en-US" sz="1200" b="1" dirty="0">
                <a:solidFill>
                  <a:srgbClr val="FF0000"/>
                </a:solidFill>
                <a:latin typeface="游ゴシック" panose="020B0400000000000000" pitchFamily="50" charset="-128"/>
                <a:ea typeface="游ゴシック" panose="020B0400000000000000" pitchFamily="50" charset="-128"/>
              </a:endParaRPr>
            </a:p>
          </p:txBody>
        </p:sp>
        <p:sp>
          <p:nvSpPr>
            <p:cNvPr id="12" name="正方形/長方形 11">
              <a:extLst>
                <a:ext uri="{FF2B5EF4-FFF2-40B4-BE49-F238E27FC236}">
                  <a16:creationId xmlns:a16="http://schemas.microsoft.com/office/drawing/2014/main" id="{4E8B75AC-DCC0-E4FB-0971-58D39FFA38BD}"/>
                </a:ext>
              </a:extLst>
            </p:cNvPr>
            <p:cNvSpPr/>
            <p:nvPr/>
          </p:nvSpPr>
          <p:spPr>
            <a:xfrm>
              <a:off x="1798320" y="1828800"/>
              <a:ext cx="891445" cy="342771"/>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grpSp>
      <p:grpSp>
        <p:nvGrpSpPr>
          <p:cNvPr id="19" name="グループ化 18">
            <a:extLst>
              <a:ext uri="{FF2B5EF4-FFF2-40B4-BE49-F238E27FC236}">
                <a16:creationId xmlns:a16="http://schemas.microsoft.com/office/drawing/2014/main" id="{8C672434-B770-0F54-1F4E-44BBC6789767}"/>
              </a:ext>
            </a:extLst>
          </p:cNvPr>
          <p:cNvGrpSpPr/>
          <p:nvPr/>
        </p:nvGrpSpPr>
        <p:grpSpPr>
          <a:xfrm>
            <a:off x="1700259" y="2156537"/>
            <a:ext cx="6395698" cy="2582337"/>
            <a:chOff x="1700259" y="2156537"/>
            <a:chExt cx="6395698" cy="2582337"/>
          </a:xfrm>
        </p:grpSpPr>
        <p:grpSp>
          <p:nvGrpSpPr>
            <p:cNvPr id="14" name="グループ化 13">
              <a:extLst>
                <a:ext uri="{FF2B5EF4-FFF2-40B4-BE49-F238E27FC236}">
                  <a16:creationId xmlns:a16="http://schemas.microsoft.com/office/drawing/2014/main" id="{B86AACAD-93B1-0C33-60E8-85EE87FD6B4B}"/>
                </a:ext>
              </a:extLst>
            </p:cNvPr>
            <p:cNvGrpSpPr/>
            <p:nvPr/>
          </p:nvGrpSpPr>
          <p:grpSpPr>
            <a:xfrm>
              <a:off x="1700259" y="2623625"/>
              <a:ext cx="3033519" cy="838741"/>
              <a:chOff x="1700259" y="2623625"/>
              <a:chExt cx="3033519" cy="838741"/>
            </a:xfrm>
          </p:grpSpPr>
          <p:sp>
            <p:nvSpPr>
              <p:cNvPr id="10" name="テキスト ボックス 9">
                <a:extLst>
                  <a:ext uri="{FF2B5EF4-FFF2-40B4-BE49-F238E27FC236}">
                    <a16:creationId xmlns:a16="http://schemas.microsoft.com/office/drawing/2014/main" id="{E7D59D97-A9AF-21CE-56B7-F9FA8540E852}"/>
                  </a:ext>
                </a:extLst>
              </p:cNvPr>
              <p:cNvSpPr txBox="1"/>
              <p:nvPr/>
            </p:nvSpPr>
            <p:spPr>
              <a:xfrm>
                <a:off x="1700259" y="3185367"/>
                <a:ext cx="3033519" cy="276999"/>
              </a:xfrm>
              <a:prstGeom prst="rect">
                <a:avLst/>
              </a:prstGeom>
              <a:noFill/>
            </p:spPr>
            <p:txBody>
              <a:bodyPr wrap="square">
                <a:spAutoFit/>
              </a:bodyPr>
              <a:lstStyle/>
              <a:p>
                <a:r>
                  <a:rPr lang="ja-JP" altLang="ja-JP" sz="1200" b="1" i="0" dirty="0">
                    <a:solidFill>
                      <a:srgbClr val="FF0000"/>
                    </a:solidFill>
                    <a:effectLst/>
                    <a:latin typeface="游ゴシック" panose="020B0400000000000000" pitchFamily="50" charset="-128"/>
                    <a:ea typeface="游ゴシック" panose="020B0400000000000000" pitchFamily="50" charset="-128"/>
                  </a:rPr>
                  <a:t>自動的にPDFの見積書が生成されました</a:t>
                </a:r>
                <a:endParaRPr lang="ja-JP" altLang="en-US" sz="1200" b="1" dirty="0">
                  <a:solidFill>
                    <a:srgbClr val="FF0000"/>
                  </a:solidFill>
                  <a:latin typeface="游ゴシック" panose="020B0400000000000000" pitchFamily="50" charset="-128"/>
                  <a:ea typeface="游ゴシック" panose="020B0400000000000000" pitchFamily="50" charset="-128"/>
                </a:endParaRPr>
              </a:p>
            </p:txBody>
          </p:sp>
          <p:sp>
            <p:nvSpPr>
              <p:cNvPr id="11" name="正方形/長方形 10">
                <a:extLst>
                  <a:ext uri="{FF2B5EF4-FFF2-40B4-BE49-F238E27FC236}">
                    <a16:creationId xmlns:a16="http://schemas.microsoft.com/office/drawing/2014/main" id="{78010514-4629-2626-EA65-E538BB166662}"/>
                  </a:ext>
                </a:extLst>
              </p:cNvPr>
              <p:cNvSpPr/>
              <p:nvPr/>
            </p:nvSpPr>
            <p:spPr>
              <a:xfrm>
                <a:off x="2433711" y="2623625"/>
                <a:ext cx="1083212" cy="506437"/>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grpSp>
        <p:pic>
          <p:nvPicPr>
            <p:cNvPr id="16" name="図 15">
              <a:extLst>
                <a:ext uri="{FF2B5EF4-FFF2-40B4-BE49-F238E27FC236}">
                  <a16:creationId xmlns:a16="http://schemas.microsoft.com/office/drawing/2014/main" id="{30A4DDF7-458D-99EE-DCE9-ED38FBBF3DAA}"/>
                </a:ext>
              </a:extLst>
            </p:cNvPr>
            <p:cNvPicPr>
              <a:picLocks noChangeAspect="1"/>
            </p:cNvPicPr>
            <p:nvPr/>
          </p:nvPicPr>
          <p:blipFill>
            <a:blip r:embed="rId5"/>
            <a:stretch>
              <a:fillRect/>
            </a:stretch>
          </p:blipFill>
          <p:spPr>
            <a:xfrm>
              <a:off x="4791230" y="2156537"/>
              <a:ext cx="3304727" cy="2582337"/>
            </a:xfrm>
            <a:prstGeom prst="rect">
              <a:avLst/>
            </a:prstGeom>
          </p:spPr>
          <p:style>
            <a:lnRef idx="2">
              <a:schemeClr val="dk1"/>
            </a:lnRef>
            <a:fillRef idx="1">
              <a:schemeClr val="lt1"/>
            </a:fillRef>
            <a:effectRef idx="0">
              <a:schemeClr val="dk1"/>
            </a:effectRef>
            <a:fontRef idx="minor">
              <a:schemeClr val="dk1"/>
            </a:fontRef>
          </p:style>
        </p:pic>
        <p:cxnSp>
          <p:nvCxnSpPr>
            <p:cNvPr id="18" name="直線矢印コネクタ 17">
              <a:extLst>
                <a:ext uri="{FF2B5EF4-FFF2-40B4-BE49-F238E27FC236}">
                  <a16:creationId xmlns:a16="http://schemas.microsoft.com/office/drawing/2014/main" id="{9213972D-46AC-572B-59D8-4F21C2DA6523}"/>
                </a:ext>
              </a:extLst>
            </p:cNvPr>
            <p:cNvCxnSpPr/>
            <p:nvPr/>
          </p:nvCxnSpPr>
          <p:spPr>
            <a:xfrm>
              <a:off x="3516923" y="2890911"/>
              <a:ext cx="1216855"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799637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A3541-1140-B358-52EA-B2E1D45D9CC4}"/>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6D5F319-376B-7B03-E699-A35BA1B1472A}"/>
              </a:ext>
            </a:extLst>
          </p:cNvPr>
          <p:cNvSpPr>
            <a:spLocks noGrp="1"/>
          </p:cNvSpPr>
          <p:nvPr>
            <p:ph type="sldNum" sz="quarter" idx="4"/>
          </p:nvPr>
        </p:nvSpPr>
        <p:spPr/>
        <p:txBody>
          <a:bodyPr/>
          <a:lstStyle/>
          <a:p>
            <a:fld id="{826ED362-CBD0-1944-A034-AEAF02C224DA}" type="slidenum">
              <a:rPr lang="ja-JP" altLang="en-US" smtClean="0">
                <a:latin typeface="メイリオ" panose="020B0604030504040204" pitchFamily="50" charset="-128"/>
                <a:ea typeface="メイリオ" panose="020B0604030504040204" pitchFamily="50" charset="-128"/>
              </a:rPr>
              <a:pPr/>
              <a:t>7</a:t>
            </a:fld>
            <a:endParaRPr lang="ja-JP" altLang="en-US">
              <a:latin typeface="メイリオ" panose="020B0604030504040204" pitchFamily="50" charset="-128"/>
              <a:ea typeface="メイリオ" panose="020B0604030504040204" pitchFamily="50" charset="-128"/>
            </a:endParaRPr>
          </a:p>
        </p:txBody>
      </p:sp>
      <p:pic>
        <p:nvPicPr>
          <p:cNvPr id="40" name="Picture 2">
            <a:extLst>
              <a:ext uri="{FF2B5EF4-FFF2-40B4-BE49-F238E27FC236}">
                <a16:creationId xmlns:a16="http://schemas.microsoft.com/office/drawing/2014/main" id="{BEA721CF-E88C-C9E5-6856-BDC84FB9EE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sp>
        <p:nvSpPr>
          <p:cNvPr id="15" name="タイトル 1">
            <a:extLst>
              <a:ext uri="{FF2B5EF4-FFF2-40B4-BE49-F238E27FC236}">
                <a16:creationId xmlns:a16="http://schemas.microsoft.com/office/drawing/2014/main" id="{3C022D83-5C3D-5999-17CF-A86B6FD12FC4}"/>
              </a:ext>
            </a:extLst>
          </p:cNvPr>
          <p:cNvSpPr>
            <a:spLocks noGrp="1"/>
          </p:cNvSpPr>
          <p:nvPr>
            <p:ph type="title"/>
          </p:nvPr>
        </p:nvSpPr>
        <p:spPr>
          <a:xfrm>
            <a:off x="551469" y="626583"/>
            <a:ext cx="8229600" cy="582612"/>
          </a:xfrm>
        </p:spPr>
        <p:txBody>
          <a:bodyPr/>
          <a:lstStyle/>
          <a:p>
            <a:r>
              <a:rPr lang="ja-JP" altLang="ja-JP" sz="1800" b="1" dirty="0">
                <a:latin typeface="游ゴシック" panose="020B0400000000000000" pitchFamily="50" charset="-128"/>
                <a:ea typeface="游ゴシック" panose="020B0400000000000000" pitchFamily="50" charset="-128"/>
              </a:rPr>
              <a:t>アプリの『ステータス』を『見積中』から『受注』に変更</a:t>
            </a:r>
            <a:endParaRPr kumimoji="1" lang="ja-JP" altLang="en-US" sz="1800" b="1" dirty="0">
              <a:latin typeface="游ゴシック" panose="020B0400000000000000" pitchFamily="50" charset="-128"/>
              <a:ea typeface="游ゴシック" panose="020B0400000000000000" pitchFamily="50" charset="-128"/>
            </a:endParaRPr>
          </a:p>
        </p:txBody>
      </p:sp>
      <p:pic>
        <p:nvPicPr>
          <p:cNvPr id="10" name="図 9">
            <a:extLst>
              <a:ext uri="{FF2B5EF4-FFF2-40B4-BE49-F238E27FC236}">
                <a16:creationId xmlns:a16="http://schemas.microsoft.com/office/drawing/2014/main" id="{643D9F7D-6274-61D9-800D-DCDB59F249ED}"/>
              </a:ext>
            </a:extLst>
          </p:cNvPr>
          <p:cNvPicPr>
            <a:picLocks noChangeAspect="1"/>
          </p:cNvPicPr>
          <p:nvPr/>
        </p:nvPicPr>
        <p:blipFill>
          <a:blip r:embed="rId4"/>
          <a:stretch>
            <a:fillRect/>
          </a:stretch>
        </p:blipFill>
        <p:spPr>
          <a:xfrm>
            <a:off x="682718" y="1499770"/>
            <a:ext cx="5384970" cy="3163670"/>
          </a:xfrm>
          <a:prstGeom prst="rect">
            <a:avLst/>
          </a:prstGeom>
        </p:spPr>
      </p:pic>
      <p:grpSp>
        <p:nvGrpSpPr>
          <p:cNvPr id="14" name="グループ化 13">
            <a:extLst>
              <a:ext uri="{FF2B5EF4-FFF2-40B4-BE49-F238E27FC236}">
                <a16:creationId xmlns:a16="http://schemas.microsoft.com/office/drawing/2014/main" id="{4C9E8ACC-52BD-1218-F9A2-90E81EDE9BD1}"/>
              </a:ext>
            </a:extLst>
          </p:cNvPr>
          <p:cNvGrpSpPr/>
          <p:nvPr/>
        </p:nvGrpSpPr>
        <p:grpSpPr>
          <a:xfrm>
            <a:off x="682718" y="2482948"/>
            <a:ext cx="6458394" cy="914400"/>
            <a:chOff x="682718" y="2482948"/>
            <a:chExt cx="6458394" cy="914400"/>
          </a:xfrm>
        </p:grpSpPr>
        <p:sp>
          <p:nvSpPr>
            <p:cNvPr id="12" name="テキスト ボックス 11">
              <a:extLst>
                <a:ext uri="{FF2B5EF4-FFF2-40B4-BE49-F238E27FC236}">
                  <a16:creationId xmlns:a16="http://schemas.microsoft.com/office/drawing/2014/main" id="{5DB4F7A7-913E-154B-D91E-9720DEE1327D}"/>
                </a:ext>
              </a:extLst>
            </p:cNvPr>
            <p:cNvSpPr txBox="1"/>
            <p:nvPr/>
          </p:nvSpPr>
          <p:spPr>
            <a:xfrm>
              <a:off x="2002888" y="2673104"/>
              <a:ext cx="5138224" cy="579389"/>
            </a:xfrm>
            <a:prstGeom prst="rect">
              <a:avLst/>
            </a:prstGeom>
            <a:solidFill>
              <a:schemeClr val="lt1"/>
            </a:solidFill>
          </p:spPr>
          <p:txBody>
            <a:bodyPr wrap="square">
              <a:spAutoFit/>
            </a:bodyPr>
            <a:lstStyle/>
            <a:p>
              <a:pPr>
                <a:lnSpc>
                  <a:spcPct val="107000"/>
                </a:lnSpc>
                <a:spcAft>
                  <a:spcPts val="800"/>
                </a:spcAft>
                <a:buNone/>
              </a:pPr>
              <a:r>
                <a:rPr kumimoji="1" lang="ja-JP" altLang="en-US" sz="1200" b="1" i="0" kern="1200" dirty="0">
                  <a:solidFill>
                    <a:srgbClr val="FF0000"/>
                  </a:solidFill>
                  <a:effectLst/>
                  <a:latin typeface="游ゴシック" panose="020B0400000000000000" pitchFamily="50" charset="-128"/>
                  <a:ea typeface="游ゴシック" panose="020B0400000000000000" pitchFamily="50" charset="-128"/>
                </a:rPr>
                <a:t>アプリの</a:t>
              </a:r>
              <a:r>
                <a:rPr kumimoji="1" lang="en-US" altLang="ja-JP" sz="1200" b="1" i="0" kern="1200" dirty="0">
                  <a:solidFill>
                    <a:srgbClr val="FF0000"/>
                  </a:solidFill>
                  <a:effectLst/>
                  <a:latin typeface="游ゴシック" panose="020B0400000000000000" pitchFamily="50" charset="-128"/>
                  <a:ea typeface="游ゴシック" panose="020B0400000000000000" pitchFamily="50" charset="-128"/>
                </a:rPr>
                <a:t>『</a:t>
              </a:r>
              <a:r>
                <a:rPr kumimoji="1" lang="ja-JP" altLang="en-US" sz="1200" b="1" i="0" kern="1200" dirty="0">
                  <a:solidFill>
                    <a:srgbClr val="FF0000"/>
                  </a:solidFill>
                  <a:effectLst/>
                  <a:latin typeface="游ゴシック" panose="020B0400000000000000" pitchFamily="50" charset="-128"/>
                  <a:ea typeface="游ゴシック" panose="020B0400000000000000" pitchFamily="50" charset="-128"/>
                </a:rPr>
                <a:t>ステータス</a:t>
              </a:r>
              <a:r>
                <a:rPr kumimoji="1" lang="en-US" altLang="ja-JP" sz="1200" b="1" i="0" kern="1200" dirty="0">
                  <a:solidFill>
                    <a:srgbClr val="FF0000"/>
                  </a:solidFill>
                  <a:effectLst/>
                  <a:latin typeface="游ゴシック" panose="020B0400000000000000" pitchFamily="50" charset="-128"/>
                  <a:ea typeface="游ゴシック" panose="020B0400000000000000" pitchFamily="50" charset="-128"/>
                </a:rPr>
                <a:t>』</a:t>
              </a:r>
              <a:r>
                <a:rPr kumimoji="1" lang="ja-JP" altLang="en-US" sz="1200" b="1" i="0" kern="1200" dirty="0">
                  <a:solidFill>
                    <a:srgbClr val="FF0000"/>
                  </a:solidFill>
                  <a:effectLst/>
                  <a:latin typeface="游ゴシック" panose="020B0400000000000000" pitchFamily="50" charset="-128"/>
                  <a:ea typeface="游ゴシック" panose="020B0400000000000000" pitchFamily="50" charset="-128"/>
                </a:rPr>
                <a:t>を</a:t>
              </a:r>
              <a:r>
                <a:rPr kumimoji="1" lang="en-US" altLang="ja-JP" sz="1200" b="1" i="0" kern="1200" dirty="0">
                  <a:solidFill>
                    <a:srgbClr val="FF0000"/>
                  </a:solidFill>
                  <a:effectLst/>
                  <a:latin typeface="游ゴシック" panose="020B0400000000000000" pitchFamily="50" charset="-128"/>
                  <a:ea typeface="游ゴシック" panose="020B0400000000000000" pitchFamily="50" charset="-128"/>
                </a:rPr>
                <a:t>『</a:t>
              </a:r>
              <a:r>
                <a:rPr kumimoji="1" lang="ja-JP" altLang="en-US" sz="1200" b="1" i="0" kern="1200" dirty="0">
                  <a:solidFill>
                    <a:srgbClr val="FF0000"/>
                  </a:solidFill>
                  <a:effectLst/>
                  <a:latin typeface="游ゴシック" panose="020B0400000000000000" pitchFamily="50" charset="-128"/>
                  <a:ea typeface="游ゴシック" panose="020B0400000000000000" pitchFamily="50" charset="-128"/>
                </a:rPr>
                <a:t>見積中</a:t>
              </a:r>
              <a:r>
                <a:rPr kumimoji="1" lang="en-US" altLang="ja-JP" sz="1200" b="1" i="0" kern="1200" dirty="0">
                  <a:solidFill>
                    <a:srgbClr val="FF0000"/>
                  </a:solidFill>
                  <a:effectLst/>
                  <a:latin typeface="游ゴシック" panose="020B0400000000000000" pitchFamily="50" charset="-128"/>
                  <a:ea typeface="游ゴシック" panose="020B0400000000000000" pitchFamily="50" charset="-128"/>
                </a:rPr>
                <a:t>』</a:t>
              </a:r>
              <a:r>
                <a:rPr kumimoji="1" lang="ja-JP" altLang="en-US" sz="1200" b="1" i="0" kern="1200" dirty="0">
                  <a:solidFill>
                    <a:srgbClr val="FF0000"/>
                  </a:solidFill>
                  <a:effectLst/>
                  <a:latin typeface="游ゴシック" panose="020B0400000000000000" pitchFamily="50" charset="-128"/>
                  <a:ea typeface="游ゴシック" panose="020B0400000000000000" pitchFamily="50" charset="-128"/>
                </a:rPr>
                <a:t>から</a:t>
              </a:r>
              <a:r>
                <a:rPr kumimoji="1" lang="en-US" altLang="ja-JP" sz="1200" b="1" i="0" kern="1200" dirty="0">
                  <a:solidFill>
                    <a:srgbClr val="FF0000"/>
                  </a:solidFill>
                  <a:effectLst/>
                  <a:latin typeface="游ゴシック" panose="020B0400000000000000" pitchFamily="50" charset="-128"/>
                  <a:ea typeface="游ゴシック" panose="020B0400000000000000" pitchFamily="50" charset="-128"/>
                </a:rPr>
                <a:t>『</a:t>
              </a:r>
              <a:r>
                <a:rPr kumimoji="1" lang="ja-JP" altLang="en-US" sz="1200" b="1" i="0" kern="1200" dirty="0">
                  <a:solidFill>
                    <a:srgbClr val="FF0000"/>
                  </a:solidFill>
                  <a:effectLst/>
                  <a:latin typeface="游ゴシック" panose="020B0400000000000000" pitchFamily="50" charset="-128"/>
                  <a:ea typeface="游ゴシック" panose="020B0400000000000000" pitchFamily="50" charset="-128"/>
                </a:rPr>
                <a:t>受注</a:t>
              </a:r>
              <a:r>
                <a:rPr kumimoji="1" lang="en-US" altLang="ja-JP" sz="1200" b="1" i="0" kern="1200" dirty="0">
                  <a:solidFill>
                    <a:srgbClr val="FF0000"/>
                  </a:solidFill>
                  <a:effectLst/>
                  <a:latin typeface="游ゴシック" panose="020B0400000000000000" pitchFamily="50" charset="-128"/>
                  <a:ea typeface="游ゴシック" panose="020B0400000000000000" pitchFamily="50" charset="-128"/>
                </a:rPr>
                <a:t>』</a:t>
              </a:r>
              <a:r>
                <a:rPr kumimoji="1" lang="ja-JP" altLang="en-US" sz="1200" b="1" i="0" kern="1200" dirty="0">
                  <a:solidFill>
                    <a:srgbClr val="FF0000"/>
                  </a:solidFill>
                  <a:effectLst/>
                  <a:latin typeface="游ゴシック" panose="020B0400000000000000" pitchFamily="50" charset="-128"/>
                  <a:ea typeface="游ゴシック" panose="020B0400000000000000" pitchFamily="50" charset="-128"/>
                </a:rPr>
                <a:t>に変更します。</a:t>
              </a:r>
              <a:endParaRPr kumimoji="1" lang="en-US" altLang="ja-JP" sz="1200" b="1" i="0" kern="1200" dirty="0">
                <a:solidFill>
                  <a:srgbClr val="FF0000"/>
                </a:solidFill>
                <a:effectLst/>
                <a:latin typeface="游ゴシック" panose="020B0400000000000000" pitchFamily="50" charset="-128"/>
                <a:ea typeface="游ゴシック" panose="020B0400000000000000" pitchFamily="50" charset="-128"/>
              </a:endParaRPr>
            </a:p>
            <a:p>
              <a:pPr>
                <a:lnSpc>
                  <a:spcPct val="107000"/>
                </a:lnSpc>
                <a:spcAft>
                  <a:spcPts val="800"/>
                </a:spcAft>
                <a:buNone/>
              </a:pPr>
              <a:r>
                <a:rPr kumimoji="1" lang="ja-JP" altLang="en-US" sz="1200" b="1" i="0" kern="1200" dirty="0">
                  <a:solidFill>
                    <a:srgbClr val="FF0000"/>
                  </a:solidFill>
                  <a:effectLst/>
                  <a:latin typeface="游ゴシック" panose="020B0400000000000000" pitchFamily="50" charset="-128"/>
                  <a:ea typeface="游ゴシック" panose="020B0400000000000000" pitchFamily="50" charset="-128"/>
                </a:rPr>
                <a:t>このステータス変更が、次のステップへの引き金となります。</a:t>
              </a:r>
              <a:endParaRPr lang="ja-JP" altLang="ja-JP" sz="1200" b="1" kern="100" dirty="0">
                <a:solidFill>
                  <a:srgbClr val="FF0000"/>
                </a:solidFill>
                <a:effectLst/>
                <a:latin typeface="游ゴシック" panose="020B0400000000000000" pitchFamily="50" charset="-128"/>
                <a:ea typeface="游ゴシック" panose="020B0400000000000000" pitchFamily="50" charset="-128"/>
                <a:cs typeface="Arial" panose="020B0604020202020204" pitchFamily="34" charset="0"/>
              </a:endParaRPr>
            </a:p>
          </p:txBody>
        </p:sp>
        <p:sp>
          <p:nvSpPr>
            <p:cNvPr id="13" name="正方形/長方形 12">
              <a:extLst>
                <a:ext uri="{FF2B5EF4-FFF2-40B4-BE49-F238E27FC236}">
                  <a16:creationId xmlns:a16="http://schemas.microsoft.com/office/drawing/2014/main" id="{3285CCB2-E904-2526-9F5C-E1A1F586EB1C}"/>
                </a:ext>
              </a:extLst>
            </p:cNvPr>
            <p:cNvSpPr/>
            <p:nvPr/>
          </p:nvSpPr>
          <p:spPr>
            <a:xfrm>
              <a:off x="682718" y="2482948"/>
              <a:ext cx="1320170" cy="91440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grpSp>
    </p:spTree>
    <p:extLst>
      <p:ext uri="{BB962C8B-B14F-4D97-AF65-F5344CB8AC3E}">
        <p14:creationId xmlns:p14="http://schemas.microsoft.com/office/powerpoint/2010/main" val="4186522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31F7B-48B8-613B-14B6-CE024D47B3F7}"/>
            </a:ext>
          </a:extLst>
        </p:cNvPr>
        <p:cNvGrpSpPr/>
        <p:nvPr/>
      </p:nvGrpSpPr>
      <p:grpSpPr>
        <a:xfrm>
          <a:off x="0" y="0"/>
          <a:ext cx="0" cy="0"/>
          <a:chOff x="0" y="0"/>
          <a:chExt cx="0" cy="0"/>
        </a:xfrm>
      </p:grpSpPr>
      <p:grpSp>
        <p:nvGrpSpPr>
          <p:cNvPr id="47" name="グループ化 46">
            <a:extLst>
              <a:ext uri="{FF2B5EF4-FFF2-40B4-BE49-F238E27FC236}">
                <a16:creationId xmlns:a16="http://schemas.microsoft.com/office/drawing/2014/main" id="{39888CD1-DB1E-7CA2-7C29-66CEB032DA6B}"/>
              </a:ext>
            </a:extLst>
          </p:cNvPr>
          <p:cNvGrpSpPr/>
          <p:nvPr/>
        </p:nvGrpSpPr>
        <p:grpSpPr>
          <a:xfrm>
            <a:off x="2841517" y="1899680"/>
            <a:ext cx="2265836" cy="3040421"/>
            <a:chOff x="2841517" y="1899680"/>
            <a:chExt cx="2265836" cy="3040421"/>
          </a:xfrm>
        </p:grpSpPr>
        <p:grpSp>
          <p:nvGrpSpPr>
            <p:cNvPr id="44" name="グループ化 43">
              <a:extLst>
                <a:ext uri="{FF2B5EF4-FFF2-40B4-BE49-F238E27FC236}">
                  <a16:creationId xmlns:a16="http://schemas.microsoft.com/office/drawing/2014/main" id="{4AD5E15A-7ECF-552B-849E-F7F95699E7F5}"/>
                </a:ext>
              </a:extLst>
            </p:cNvPr>
            <p:cNvGrpSpPr/>
            <p:nvPr/>
          </p:nvGrpSpPr>
          <p:grpSpPr>
            <a:xfrm>
              <a:off x="3297467" y="1899680"/>
              <a:ext cx="1809886" cy="3040421"/>
              <a:chOff x="3297467" y="1899680"/>
              <a:chExt cx="1809886" cy="3040421"/>
            </a:xfrm>
          </p:grpSpPr>
          <p:pic>
            <p:nvPicPr>
              <p:cNvPr id="25" name="図 24" descr="グラフィカル ユーザー インターフェイス, テキスト, アプリケーション, メール&#10;&#10;AI 生成コンテンツは誤りを含む可能性があります。">
                <a:extLst>
                  <a:ext uri="{FF2B5EF4-FFF2-40B4-BE49-F238E27FC236}">
                    <a16:creationId xmlns:a16="http://schemas.microsoft.com/office/drawing/2014/main" id="{9AF35DE4-DE5D-EB47-9C55-F7A32A4730E9}"/>
                  </a:ext>
                </a:extLst>
              </p:cNvPr>
              <p:cNvPicPr>
                <a:picLocks noChangeAspect="1"/>
              </p:cNvPicPr>
              <p:nvPr/>
            </p:nvPicPr>
            <p:blipFill>
              <a:blip r:embed="rId3"/>
              <a:stretch>
                <a:fillRect/>
              </a:stretch>
            </p:blipFill>
            <p:spPr>
              <a:xfrm>
                <a:off x="3297467" y="1899680"/>
                <a:ext cx="1709382" cy="3040421"/>
              </a:xfrm>
              <a:prstGeom prst="rect">
                <a:avLst/>
              </a:prstGeom>
            </p:spPr>
          </p:pic>
          <p:sp>
            <p:nvSpPr>
              <p:cNvPr id="43" name="テキスト ボックス 42">
                <a:extLst>
                  <a:ext uri="{FF2B5EF4-FFF2-40B4-BE49-F238E27FC236}">
                    <a16:creationId xmlns:a16="http://schemas.microsoft.com/office/drawing/2014/main" id="{230F792F-0B99-1ACD-AA99-8AA23741111B}"/>
                  </a:ext>
                </a:extLst>
              </p:cNvPr>
              <p:cNvSpPr txBox="1"/>
              <p:nvPr/>
            </p:nvSpPr>
            <p:spPr>
              <a:xfrm>
                <a:off x="3962400" y="2430885"/>
                <a:ext cx="1144953" cy="276999"/>
              </a:xfrm>
              <a:prstGeom prst="rect">
                <a:avLst/>
              </a:prstGeom>
              <a:noFill/>
            </p:spPr>
            <p:txBody>
              <a:bodyPr wrap="square">
                <a:spAutoFit/>
              </a:bodyPr>
              <a:lstStyle/>
              <a:p>
                <a:r>
                  <a:rPr lang="ja-JP" altLang="en-US" sz="1200" b="1" i="0" dirty="0">
                    <a:solidFill>
                      <a:srgbClr val="FF0000"/>
                    </a:solidFill>
                    <a:effectLst/>
                    <a:latin typeface="游ゴシック" panose="020B0400000000000000" pitchFamily="50" charset="-128"/>
                    <a:ea typeface="游ゴシック" panose="020B0400000000000000" pitchFamily="50" charset="-128"/>
                  </a:rPr>
                  <a:t>日報入力画面</a:t>
                </a:r>
                <a:endParaRPr lang="ja-JP" altLang="en-US" sz="1200" dirty="0"/>
              </a:p>
            </p:txBody>
          </p:sp>
        </p:grpSp>
        <p:sp>
          <p:nvSpPr>
            <p:cNvPr id="45" name="矢印: 右 44">
              <a:extLst>
                <a:ext uri="{FF2B5EF4-FFF2-40B4-BE49-F238E27FC236}">
                  <a16:creationId xmlns:a16="http://schemas.microsoft.com/office/drawing/2014/main" id="{285060FB-28B5-9CB1-73DD-73D9FED776AF}"/>
                </a:ext>
              </a:extLst>
            </p:cNvPr>
            <p:cNvSpPr/>
            <p:nvPr/>
          </p:nvSpPr>
          <p:spPr>
            <a:xfrm>
              <a:off x="2841517" y="2961249"/>
              <a:ext cx="350285" cy="64008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pic>
        <p:nvPicPr>
          <p:cNvPr id="16" name="図 15" descr="グラフィカル ユーザー インターフェイス, テキスト, アプリケーション, メール&#10;&#10;AI 生成コンテンツは誤りを含む可能性があります。">
            <a:extLst>
              <a:ext uri="{FF2B5EF4-FFF2-40B4-BE49-F238E27FC236}">
                <a16:creationId xmlns:a16="http://schemas.microsoft.com/office/drawing/2014/main" id="{848D5325-8E49-5253-03AE-2DDA9318DF5E}"/>
              </a:ext>
            </a:extLst>
          </p:cNvPr>
          <p:cNvPicPr>
            <a:picLocks noChangeAspect="1"/>
          </p:cNvPicPr>
          <p:nvPr/>
        </p:nvPicPr>
        <p:blipFill>
          <a:blip r:embed="rId4"/>
          <a:stretch>
            <a:fillRect/>
          </a:stretch>
        </p:blipFill>
        <p:spPr>
          <a:xfrm>
            <a:off x="984582" y="1899682"/>
            <a:ext cx="1709381" cy="3040419"/>
          </a:xfrm>
          <a:prstGeom prst="rect">
            <a:avLst/>
          </a:prstGeom>
        </p:spPr>
      </p:pic>
      <p:sp>
        <p:nvSpPr>
          <p:cNvPr id="2" name="スライド番号プレースホルダー 1">
            <a:extLst>
              <a:ext uri="{FF2B5EF4-FFF2-40B4-BE49-F238E27FC236}">
                <a16:creationId xmlns:a16="http://schemas.microsoft.com/office/drawing/2014/main" id="{3DE374B3-0873-F69E-EAEB-D552972C27AC}"/>
              </a:ext>
            </a:extLst>
          </p:cNvPr>
          <p:cNvSpPr>
            <a:spLocks noGrp="1"/>
          </p:cNvSpPr>
          <p:nvPr>
            <p:ph type="sldNum" sz="quarter" idx="4"/>
          </p:nvPr>
        </p:nvSpPr>
        <p:spPr/>
        <p:txBody>
          <a:bodyPr/>
          <a:lstStyle/>
          <a:p>
            <a:fld id="{826ED362-CBD0-1944-A034-AEAF02C224DA}" type="slidenum">
              <a:rPr lang="ja-JP" altLang="en-US" smtClean="0">
                <a:latin typeface="メイリオ" panose="020B0604030504040204" pitchFamily="50" charset="-128"/>
                <a:ea typeface="メイリオ" panose="020B0604030504040204" pitchFamily="50" charset="-128"/>
              </a:rPr>
              <a:pPr/>
              <a:t>8</a:t>
            </a:fld>
            <a:endParaRPr lang="ja-JP" altLang="en-US">
              <a:latin typeface="メイリオ" panose="020B0604030504040204" pitchFamily="50" charset="-128"/>
              <a:ea typeface="メイリオ" panose="020B0604030504040204" pitchFamily="50" charset="-128"/>
            </a:endParaRPr>
          </a:p>
        </p:txBody>
      </p:sp>
      <p:pic>
        <p:nvPicPr>
          <p:cNvPr id="40" name="Picture 2">
            <a:extLst>
              <a:ext uri="{FF2B5EF4-FFF2-40B4-BE49-F238E27FC236}">
                <a16:creationId xmlns:a16="http://schemas.microsoft.com/office/drawing/2014/main" id="{AA819795-017D-D459-0B94-BAA5A2E8C5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sp>
        <p:nvSpPr>
          <p:cNvPr id="15" name="タイトル 1">
            <a:extLst>
              <a:ext uri="{FF2B5EF4-FFF2-40B4-BE49-F238E27FC236}">
                <a16:creationId xmlns:a16="http://schemas.microsoft.com/office/drawing/2014/main" id="{4A835632-BC79-4CDB-6E58-3EC2BD30A2E3}"/>
              </a:ext>
            </a:extLst>
          </p:cNvPr>
          <p:cNvSpPr>
            <a:spLocks noGrp="1"/>
          </p:cNvSpPr>
          <p:nvPr>
            <p:ph type="title"/>
          </p:nvPr>
        </p:nvSpPr>
        <p:spPr>
          <a:xfrm>
            <a:off x="551469" y="626583"/>
            <a:ext cx="8229600" cy="582612"/>
          </a:xfrm>
        </p:spPr>
        <p:txBody>
          <a:bodyPr/>
          <a:lstStyle/>
          <a:p>
            <a:r>
              <a:rPr lang="ja-JP" altLang="en-US" sz="1800" b="1" dirty="0">
                <a:latin typeface="游ゴシック" panose="020B0400000000000000" pitchFamily="50" charset="-128"/>
                <a:ea typeface="游ゴシック" panose="020B0400000000000000" pitchFamily="50" charset="-128"/>
              </a:rPr>
              <a:t>現場担当者による作業日報の提出（作業日報アプリ）</a:t>
            </a:r>
            <a:r>
              <a:rPr lang="ja-JP" altLang="en-US" sz="1800" dirty="0">
                <a:latin typeface="游ゴシック" panose="020B0400000000000000" pitchFamily="50" charset="-128"/>
                <a:ea typeface="游ゴシック" panose="020B0400000000000000" pitchFamily="50" charset="-128"/>
              </a:rPr>
              <a:t> </a:t>
            </a:r>
            <a:endParaRPr kumimoji="1" lang="ja-JP" altLang="en-US" sz="1800" b="1" dirty="0">
              <a:latin typeface="游ゴシック" panose="020B0400000000000000" pitchFamily="50" charset="-128"/>
              <a:ea typeface="游ゴシック" panose="020B0400000000000000" pitchFamily="50" charset="-128"/>
            </a:endParaRPr>
          </a:p>
        </p:txBody>
      </p:sp>
      <p:grpSp>
        <p:nvGrpSpPr>
          <p:cNvPr id="8" name="グループ化 7">
            <a:extLst>
              <a:ext uri="{FF2B5EF4-FFF2-40B4-BE49-F238E27FC236}">
                <a16:creationId xmlns:a16="http://schemas.microsoft.com/office/drawing/2014/main" id="{BC546A32-2257-8202-A19D-14CA6EE46D1F}"/>
              </a:ext>
            </a:extLst>
          </p:cNvPr>
          <p:cNvGrpSpPr/>
          <p:nvPr/>
        </p:nvGrpSpPr>
        <p:grpSpPr>
          <a:xfrm>
            <a:off x="906878" y="1445721"/>
            <a:ext cx="5738270" cy="381053"/>
            <a:chOff x="906878" y="1445721"/>
            <a:chExt cx="5738270" cy="381053"/>
          </a:xfrm>
        </p:grpSpPr>
        <p:pic>
          <p:nvPicPr>
            <p:cNvPr id="3" name="図 2">
              <a:extLst>
                <a:ext uri="{FF2B5EF4-FFF2-40B4-BE49-F238E27FC236}">
                  <a16:creationId xmlns:a16="http://schemas.microsoft.com/office/drawing/2014/main" id="{87F15DA8-5E73-7625-AF40-22EDF53EB093}"/>
                </a:ext>
              </a:extLst>
            </p:cNvPr>
            <p:cNvPicPr>
              <a:picLocks noChangeAspect="1"/>
            </p:cNvPicPr>
            <p:nvPr/>
          </p:nvPicPr>
          <p:blipFill>
            <a:blip r:embed="rId6"/>
            <a:stretch>
              <a:fillRect/>
            </a:stretch>
          </p:blipFill>
          <p:spPr>
            <a:xfrm>
              <a:off x="906878" y="1445721"/>
              <a:ext cx="2314898" cy="381053"/>
            </a:xfrm>
            <a:prstGeom prst="rect">
              <a:avLst/>
            </a:prstGeom>
          </p:spPr>
        </p:pic>
        <p:cxnSp>
          <p:nvCxnSpPr>
            <p:cNvPr id="5" name="直線矢印コネクタ 4">
              <a:extLst>
                <a:ext uri="{FF2B5EF4-FFF2-40B4-BE49-F238E27FC236}">
                  <a16:creationId xmlns:a16="http://schemas.microsoft.com/office/drawing/2014/main" id="{777D80D8-72E8-AE0B-AFA4-F23132A82EA0}"/>
                </a:ext>
              </a:extLst>
            </p:cNvPr>
            <p:cNvCxnSpPr/>
            <p:nvPr/>
          </p:nvCxnSpPr>
          <p:spPr>
            <a:xfrm flipH="1">
              <a:off x="3331758" y="1596664"/>
              <a:ext cx="710418"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テキスト ボックス 5">
              <a:extLst>
                <a:ext uri="{FF2B5EF4-FFF2-40B4-BE49-F238E27FC236}">
                  <a16:creationId xmlns:a16="http://schemas.microsoft.com/office/drawing/2014/main" id="{79720121-7180-6F7B-C5BD-2BDC0D7344BE}"/>
                </a:ext>
              </a:extLst>
            </p:cNvPr>
            <p:cNvSpPr txBox="1"/>
            <p:nvPr/>
          </p:nvSpPr>
          <p:spPr>
            <a:xfrm>
              <a:off x="4152158" y="1497747"/>
              <a:ext cx="2492990" cy="276999"/>
            </a:xfrm>
            <a:prstGeom prst="rect">
              <a:avLst/>
            </a:prstGeom>
            <a:noFill/>
          </p:spPr>
          <p:txBody>
            <a:bodyPr wrap="none" rtlCol="0">
              <a:spAutoFit/>
            </a:bodyPr>
            <a:lstStyle/>
            <a:p>
              <a:r>
                <a:rPr lang="ja-JP" altLang="en-US" sz="1200" b="1" dirty="0">
                  <a:solidFill>
                    <a:srgbClr val="FF0000"/>
                  </a:solidFill>
                  <a:latin typeface="游ゴシック" panose="020B0400000000000000" pitchFamily="50" charset="-128"/>
                  <a:ea typeface="游ゴシック" panose="020B0400000000000000" pitchFamily="50" charset="-128"/>
                </a:rPr>
                <a:t>作業日報</a:t>
              </a:r>
              <a:r>
                <a:rPr kumimoji="1" lang="ja-JP" altLang="en-US" sz="1200" b="1" dirty="0">
                  <a:solidFill>
                    <a:srgbClr val="FF0000"/>
                  </a:solidFill>
                  <a:latin typeface="游ゴシック" panose="020B0400000000000000" pitchFamily="50" charset="-128"/>
                  <a:ea typeface="游ゴシック" panose="020B0400000000000000" pitchFamily="50" charset="-128"/>
                </a:rPr>
                <a:t>アプリをクリックします</a:t>
              </a:r>
            </a:p>
          </p:txBody>
        </p:sp>
      </p:grpSp>
      <p:grpSp>
        <p:nvGrpSpPr>
          <p:cNvPr id="32" name="グループ化 31">
            <a:extLst>
              <a:ext uri="{FF2B5EF4-FFF2-40B4-BE49-F238E27FC236}">
                <a16:creationId xmlns:a16="http://schemas.microsoft.com/office/drawing/2014/main" id="{688F7298-4A56-4790-6302-24DF90EBFF9C}"/>
              </a:ext>
            </a:extLst>
          </p:cNvPr>
          <p:cNvGrpSpPr/>
          <p:nvPr/>
        </p:nvGrpSpPr>
        <p:grpSpPr>
          <a:xfrm>
            <a:off x="393950" y="3137095"/>
            <a:ext cx="1670377" cy="787134"/>
            <a:chOff x="393950" y="3137095"/>
            <a:chExt cx="1670377" cy="787134"/>
          </a:xfrm>
        </p:grpSpPr>
        <p:sp>
          <p:nvSpPr>
            <p:cNvPr id="21" name="正方形/長方形 20">
              <a:extLst>
                <a:ext uri="{FF2B5EF4-FFF2-40B4-BE49-F238E27FC236}">
                  <a16:creationId xmlns:a16="http://schemas.microsoft.com/office/drawing/2014/main" id="{DDC6EE89-5307-82CA-E7E5-9113981DF14E}"/>
                </a:ext>
              </a:extLst>
            </p:cNvPr>
            <p:cNvSpPr/>
            <p:nvPr/>
          </p:nvSpPr>
          <p:spPr>
            <a:xfrm>
              <a:off x="837028" y="3137095"/>
              <a:ext cx="464234" cy="464234"/>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dirty="0"/>
            </a:p>
          </p:txBody>
        </p:sp>
        <p:sp>
          <p:nvSpPr>
            <p:cNvPr id="23" name="テキスト ボックス 22">
              <a:extLst>
                <a:ext uri="{FF2B5EF4-FFF2-40B4-BE49-F238E27FC236}">
                  <a16:creationId xmlns:a16="http://schemas.microsoft.com/office/drawing/2014/main" id="{08868BA5-8B45-4166-6A58-7F5B62E72C7E}"/>
                </a:ext>
              </a:extLst>
            </p:cNvPr>
            <p:cNvSpPr txBox="1"/>
            <p:nvPr/>
          </p:nvSpPr>
          <p:spPr>
            <a:xfrm>
              <a:off x="393950" y="3647230"/>
              <a:ext cx="1670377" cy="276999"/>
            </a:xfrm>
            <a:prstGeom prst="rect">
              <a:avLst/>
            </a:prstGeom>
            <a:noFill/>
          </p:spPr>
          <p:txBody>
            <a:bodyPr wrap="square">
              <a:spAutoFit/>
            </a:bodyPr>
            <a:lstStyle/>
            <a:p>
              <a:r>
                <a:rPr kumimoji="1" lang="ja-JP" altLang="en-US" sz="1200" b="1" i="0" kern="1200" dirty="0">
                  <a:solidFill>
                    <a:srgbClr val="FF0000"/>
                  </a:solidFill>
                  <a:effectLst/>
                  <a:latin typeface="游ゴシック" panose="020B0400000000000000" pitchFamily="50" charset="-128"/>
                  <a:ea typeface="游ゴシック" panose="020B0400000000000000" pitchFamily="50" charset="-128"/>
                </a:rPr>
                <a:t>現場名を選択</a:t>
              </a:r>
              <a:endParaRPr lang="ja-JP" altLang="en-US" sz="1200" b="1" dirty="0">
                <a:solidFill>
                  <a:srgbClr val="FF0000"/>
                </a:solidFill>
                <a:latin typeface="游ゴシック" panose="020B0400000000000000" pitchFamily="50" charset="-128"/>
                <a:ea typeface="游ゴシック" panose="020B0400000000000000" pitchFamily="50" charset="-128"/>
              </a:endParaRPr>
            </a:p>
          </p:txBody>
        </p:sp>
      </p:grpSp>
      <p:grpSp>
        <p:nvGrpSpPr>
          <p:cNvPr id="31" name="グループ化 30">
            <a:extLst>
              <a:ext uri="{FF2B5EF4-FFF2-40B4-BE49-F238E27FC236}">
                <a16:creationId xmlns:a16="http://schemas.microsoft.com/office/drawing/2014/main" id="{A012E05A-E47E-6D5B-5699-5242C86B1D04}"/>
              </a:ext>
            </a:extLst>
          </p:cNvPr>
          <p:cNvGrpSpPr/>
          <p:nvPr/>
        </p:nvGrpSpPr>
        <p:grpSpPr>
          <a:xfrm>
            <a:off x="3284594" y="3647230"/>
            <a:ext cx="2347070" cy="1030277"/>
            <a:chOff x="3284594" y="3647230"/>
            <a:chExt cx="2347070" cy="1030277"/>
          </a:xfrm>
        </p:grpSpPr>
        <p:sp>
          <p:nvSpPr>
            <p:cNvPr id="28" name="正方形/長方形 27">
              <a:extLst>
                <a:ext uri="{FF2B5EF4-FFF2-40B4-BE49-F238E27FC236}">
                  <a16:creationId xmlns:a16="http://schemas.microsoft.com/office/drawing/2014/main" id="{709D6BAC-B6E9-4886-ADFE-A4870EBD612B}"/>
                </a:ext>
              </a:extLst>
            </p:cNvPr>
            <p:cNvSpPr/>
            <p:nvPr/>
          </p:nvSpPr>
          <p:spPr>
            <a:xfrm>
              <a:off x="3284594" y="3929574"/>
              <a:ext cx="1709381" cy="747933"/>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CACBC95F-950F-B04D-0538-C93AED69132A}"/>
                </a:ext>
              </a:extLst>
            </p:cNvPr>
            <p:cNvSpPr txBox="1"/>
            <p:nvPr/>
          </p:nvSpPr>
          <p:spPr>
            <a:xfrm>
              <a:off x="3700873" y="3647230"/>
              <a:ext cx="1930791" cy="276999"/>
            </a:xfrm>
            <a:prstGeom prst="rect">
              <a:avLst/>
            </a:prstGeom>
            <a:noFill/>
          </p:spPr>
          <p:txBody>
            <a:bodyPr wrap="square">
              <a:spAutoFit/>
            </a:bodyPr>
            <a:lstStyle/>
            <a:p>
              <a:r>
                <a:rPr lang="ja-JP" altLang="ja-JP" sz="1200" b="1" i="0" dirty="0">
                  <a:solidFill>
                    <a:srgbClr val="FF0000"/>
                  </a:solidFill>
                  <a:effectLst/>
                  <a:latin typeface="游ゴシック" panose="020B0400000000000000" pitchFamily="50" charset="-128"/>
                  <a:ea typeface="游ゴシック" panose="020B0400000000000000" pitchFamily="50" charset="-128"/>
                </a:rPr>
                <a:t>その日の作業内容を</a:t>
              </a:r>
              <a:r>
                <a:rPr lang="ja-JP" altLang="en-US" sz="1200" b="1" i="0" dirty="0">
                  <a:solidFill>
                    <a:srgbClr val="FF0000"/>
                  </a:solidFill>
                  <a:effectLst/>
                  <a:latin typeface="游ゴシック" panose="020B0400000000000000" pitchFamily="50" charset="-128"/>
                  <a:ea typeface="游ゴシック" panose="020B0400000000000000" pitchFamily="50" charset="-128"/>
                </a:rPr>
                <a:t>入力</a:t>
              </a:r>
              <a:endParaRPr lang="ja-JP" altLang="en-US" sz="1200" b="1" dirty="0">
                <a:solidFill>
                  <a:srgbClr val="FF0000"/>
                </a:solidFill>
                <a:latin typeface="游ゴシック" panose="020B0400000000000000" pitchFamily="50" charset="-128"/>
                <a:ea typeface="游ゴシック" panose="020B0400000000000000" pitchFamily="50" charset="-128"/>
              </a:endParaRPr>
            </a:p>
          </p:txBody>
        </p:sp>
      </p:grpSp>
      <p:grpSp>
        <p:nvGrpSpPr>
          <p:cNvPr id="48" name="グループ化 47">
            <a:extLst>
              <a:ext uri="{FF2B5EF4-FFF2-40B4-BE49-F238E27FC236}">
                <a16:creationId xmlns:a16="http://schemas.microsoft.com/office/drawing/2014/main" id="{6D836138-94CA-33F0-5A59-BFAE90856529}"/>
              </a:ext>
            </a:extLst>
          </p:cNvPr>
          <p:cNvGrpSpPr/>
          <p:nvPr/>
        </p:nvGrpSpPr>
        <p:grpSpPr>
          <a:xfrm>
            <a:off x="5138589" y="1899680"/>
            <a:ext cx="2181146" cy="3040421"/>
            <a:chOff x="5138589" y="1899680"/>
            <a:chExt cx="2181146" cy="3040421"/>
          </a:xfrm>
        </p:grpSpPr>
        <p:pic>
          <p:nvPicPr>
            <p:cNvPr id="27" name="図 26" descr="グラフィカル ユーザー インターフェイス, テキスト, アプリケーション&#10;&#10;AI 生成コンテンツは誤りを含む可能性があります。">
              <a:extLst>
                <a:ext uri="{FF2B5EF4-FFF2-40B4-BE49-F238E27FC236}">
                  <a16:creationId xmlns:a16="http://schemas.microsoft.com/office/drawing/2014/main" id="{8BFA48DE-6B81-DFBC-F64E-F1B057B199A9}"/>
                </a:ext>
              </a:extLst>
            </p:cNvPr>
            <p:cNvPicPr>
              <a:picLocks noChangeAspect="1"/>
            </p:cNvPicPr>
            <p:nvPr/>
          </p:nvPicPr>
          <p:blipFill>
            <a:blip r:embed="rId7"/>
            <a:stretch>
              <a:fillRect/>
            </a:stretch>
          </p:blipFill>
          <p:spPr>
            <a:xfrm>
              <a:off x="5610353" y="1899680"/>
              <a:ext cx="1709382" cy="3040421"/>
            </a:xfrm>
            <a:prstGeom prst="rect">
              <a:avLst/>
            </a:prstGeom>
          </p:spPr>
        </p:pic>
        <p:sp>
          <p:nvSpPr>
            <p:cNvPr id="46" name="矢印: 右 45">
              <a:extLst>
                <a:ext uri="{FF2B5EF4-FFF2-40B4-BE49-F238E27FC236}">
                  <a16:creationId xmlns:a16="http://schemas.microsoft.com/office/drawing/2014/main" id="{63F84AEB-3A02-21C7-9FD7-7B28BDE1497D}"/>
                </a:ext>
              </a:extLst>
            </p:cNvPr>
            <p:cNvSpPr/>
            <p:nvPr/>
          </p:nvSpPr>
          <p:spPr>
            <a:xfrm>
              <a:off x="5138589" y="2961249"/>
              <a:ext cx="350285" cy="64008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36" name="グループ化 35">
            <a:extLst>
              <a:ext uri="{FF2B5EF4-FFF2-40B4-BE49-F238E27FC236}">
                <a16:creationId xmlns:a16="http://schemas.microsoft.com/office/drawing/2014/main" id="{A267EE45-EC45-F4C8-FAD3-B2A0AD0DAA30}"/>
              </a:ext>
            </a:extLst>
          </p:cNvPr>
          <p:cNvGrpSpPr/>
          <p:nvPr/>
        </p:nvGrpSpPr>
        <p:grpSpPr>
          <a:xfrm>
            <a:off x="5568150" y="2888411"/>
            <a:ext cx="3097547" cy="753473"/>
            <a:chOff x="5568150" y="2888411"/>
            <a:chExt cx="3097547" cy="753473"/>
          </a:xfrm>
        </p:grpSpPr>
        <p:sp>
          <p:nvSpPr>
            <p:cNvPr id="34" name="テキスト ボックス 33">
              <a:extLst>
                <a:ext uri="{FF2B5EF4-FFF2-40B4-BE49-F238E27FC236}">
                  <a16:creationId xmlns:a16="http://schemas.microsoft.com/office/drawing/2014/main" id="{9ECFF523-A3D8-7ECD-CEF1-E8541BBDF640}"/>
                </a:ext>
              </a:extLst>
            </p:cNvPr>
            <p:cNvSpPr txBox="1"/>
            <p:nvPr/>
          </p:nvSpPr>
          <p:spPr>
            <a:xfrm>
              <a:off x="6298808" y="3049041"/>
              <a:ext cx="2366889" cy="461665"/>
            </a:xfrm>
            <a:prstGeom prst="rect">
              <a:avLst/>
            </a:prstGeom>
            <a:noFill/>
          </p:spPr>
          <p:txBody>
            <a:bodyPr wrap="square">
              <a:spAutoFit/>
            </a:bodyPr>
            <a:lstStyle/>
            <a:p>
              <a:r>
                <a:rPr lang="ja-JP" altLang="ja-JP" sz="1200" b="1" dirty="0">
                  <a:solidFill>
                    <a:srgbClr val="FF0000"/>
                  </a:solidFill>
                  <a:latin typeface="游ゴシック" panose="020B0400000000000000" pitchFamily="50" charset="-128"/>
                  <a:ea typeface="游ゴシック" panose="020B0400000000000000" pitchFamily="50" charset="-128"/>
                </a:rPr>
                <a:t>スマホのカメラで撮影し、</a:t>
              </a:r>
              <a:endParaRPr lang="en-US" altLang="ja-JP" sz="1200" b="1" dirty="0">
                <a:solidFill>
                  <a:srgbClr val="FF0000"/>
                </a:solidFill>
                <a:latin typeface="游ゴシック" panose="020B0400000000000000" pitchFamily="50" charset="-128"/>
                <a:ea typeface="游ゴシック" panose="020B0400000000000000" pitchFamily="50" charset="-128"/>
              </a:endParaRPr>
            </a:p>
            <a:p>
              <a:r>
                <a:rPr lang="ja-JP" altLang="ja-JP" sz="1200" b="1" dirty="0">
                  <a:solidFill>
                    <a:srgbClr val="FF0000"/>
                  </a:solidFill>
                  <a:latin typeface="游ゴシック" panose="020B0400000000000000" pitchFamily="50" charset="-128"/>
                  <a:ea typeface="游ゴシック" panose="020B0400000000000000" pitchFamily="50" charset="-128"/>
                </a:rPr>
                <a:t>そのまま写真として添付</a:t>
              </a:r>
              <a:endParaRPr lang="ja-JP" altLang="en-US" sz="1200" b="1" dirty="0">
                <a:solidFill>
                  <a:srgbClr val="FF0000"/>
                </a:solidFill>
                <a:latin typeface="游ゴシック" panose="020B0400000000000000" pitchFamily="50" charset="-128"/>
                <a:ea typeface="游ゴシック" panose="020B0400000000000000" pitchFamily="50" charset="-128"/>
              </a:endParaRPr>
            </a:p>
          </p:txBody>
        </p:sp>
        <p:sp>
          <p:nvSpPr>
            <p:cNvPr id="35" name="正方形/長方形 34">
              <a:extLst>
                <a:ext uri="{FF2B5EF4-FFF2-40B4-BE49-F238E27FC236}">
                  <a16:creationId xmlns:a16="http://schemas.microsoft.com/office/drawing/2014/main" id="{482594B5-3D0B-8543-657E-995C19ACE27B}"/>
                </a:ext>
              </a:extLst>
            </p:cNvPr>
            <p:cNvSpPr/>
            <p:nvPr/>
          </p:nvSpPr>
          <p:spPr>
            <a:xfrm>
              <a:off x="5568150" y="2888411"/>
              <a:ext cx="730658" cy="753473"/>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dirty="0"/>
            </a:p>
          </p:txBody>
        </p:sp>
      </p:grpSp>
      <p:grpSp>
        <p:nvGrpSpPr>
          <p:cNvPr id="41" name="グループ化 40">
            <a:extLst>
              <a:ext uri="{FF2B5EF4-FFF2-40B4-BE49-F238E27FC236}">
                <a16:creationId xmlns:a16="http://schemas.microsoft.com/office/drawing/2014/main" id="{1C63D063-A759-6DB1-BF1B-66BDCCAB8F9C}"/>
              </a:ext>
            </a:extLst>
          </p:cNvPr>
          <p:cNvGrpSpPr/>
          <p:nvPr/>
        </p:nvGrpSpPr>
        <p:grpSpPr>
          <a:xfrm>
            <a:off x="6531127" y="4235897"/>
            <a:ext cx="1752659" cy="769793"/>
            <a:chOff x="6531127" y="4235897"/>
            <a:chExt cx="1752659" cy="769793"/>
          </a:xfrm>
        </p:grpSpPr>
        <p:sp>
          <p:nvSpPr>
            <p:cNvPr id="37" name="正方形/長方形 36">
              <a:extLst>
                <a:ext uri="{FF2B5EF4-FFF2-40B4-BE49-F238E27FC236}">
                  <a16:creationId xmlns:a16="http://schemas.microsoft.com/office/drawing/2014/main" id="{6E3FA1C9-A30F-978D-6137-16DC2A091D9E}"/>
                </a:ext>
              </a:extLst>
            </p:cNvPr>
            <p:cNvSpPr/>
            <p:nvPr/>
          </p:nvSpPr>
          <p:spPr>
            <a:xfrm>
              <a:off x="6676799" y="4544025"/>
              <a:ext cx="730658" cy="461665"/>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dirty="0"/>
            </a:p>
          </p:txBody>
        </p:sp>
        <p:sp>
          <p:nvSpPr>
            <p:cNvPr id="39" name="テキスト ボックス 38">
              <a:extLst>
                <a:ext uri="{FF2B5EF4-FFF2-40B4-BE49-F238E27FC236}">
                  <a16:creationId xmlns:a16="http://schemas.microsoft.com/office/drawing/2014/main" id="{2C0B1052-B5E6-F3E2-FEE0-DCED9F5C514A}"/>
                </a:ext>
              </a:extLst>
            </p:cNvPr>
            <p:cNvSpPr txBox="1"/>
            <p:nvPr/>
          </p:nvSpPr>
          <p:spPr>
            <a:xfrm>
              <a:off x="6531127" y="4235897"/>
              <a:ext cx="1752659" cy="276999"/>
            </a:xfrm>
            <a:prstGeom prst="rect">
              <a:avLst/>
            </a:prstGeom>
            <a:noFill/>
          </p:spPr>
          <p:txBody>
            <a:bodyPr wrap="square">
              <a:spAutoFit/>
            </a:bodyPr>
            <a:lstStyle/>
            <a:p>
              <a:r>
                <a:rPr lang="ja-JP" altLang="ja-JP" sz="1200" b="1" i="0" dirty="0">
                  <a:solidFill>
                    <a:srgbClr val="FF0000"/>
                  </a:solidFill>
                  <a:effectLst/>
                  <a:latin typeface="游ゴシック" panose="020B0400000000000000" pitchFamily="50" charset="-128"/>
                  <a:ea typeface="游ゴシック" panose="020B0400000000000000" pitchFamily="50" charset="-128"/>
                </a:rPr>
                <a:t>『保存』ボタンを押す</a:t>
              </a:r>
              <a:endParaRPr lang="ja-JP" altLang="en-US" sz="1200" b="1" dirty="0">
                <a:solidFill>
                  <a:srgbClr val="FF0000"/>
                </a:solidFill>
                <a:latin typeface="游ゴシック" panose="020B0400000000000000" pitchFamily="50" charset="-128"/>
                <a:ea typeface="游ゴシック" panose="020B0400000000000000" pitchFamily="50" charset="-128"/>
              </a:endParaRPr>
            </a:p>
          </p:txBody>
        </p:sp>
      </p:grpSp>
    </p:spTree>
    <p:extLst>
      <p:ext uri="{BB962C8B-B14F-4D97-AF65-F5344CB8AC3E}">
        <p14:creationId xmlns:p14="http://schemas.microsoft.com/office/powerpoint/2010/main" val="1766056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500"/>
                                        <p:tgtEl>
                                          <p:spTgt spid="4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5F1487-0618-A507-FCAF-2C08E1BE18DC}"/>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59D2A86-2754-BAE8-59EC-8F77B05437CD}"/>
              </a:ext>
            </a:extLst>
          </p:cNvPr>
          <p:cNvSpPr>
            <a:spLocks noGrp="1"/>
          </p:cNvSpPr>
          <p:nvPr>
            <p:ph type="sldNum" sz="quarter" idx="4"/>
          </p:nvPr>
        </p:nvSpPr>
        <p:spPr/>
        <p:txBody>
          <a:bodyPr/>
          <a:lstStyle/>
          <a:p>
            <a:fld id="{826ED362-CBD0-1944-A034-AEAF02C224DA}" type="slidenum">
              <a:rPr lang="ja-JP" altLang="en-US" smtClean="0">
                <a:latin typeface="メイリオ" panose="020B0604030504040204" pitchFamily="50" charset="-128"/>
                <a:ea typeface="メイリオ" panose="020B0604030504040204" pitchFamily="50" charset="-128"/>
              </a:rPr>
              <a:pPr/>
              <a:t>9</a:t>
            </a:fld>
            <a:endParaRPr lang="ja-JP" altLang="en-US">
              <a:latin typeface="メイリオ" panose="020B0604030504040204" pitchFamily="50" charset="-128"/>
              <a:ea typeface="メイリオ" panose="020B0604030504040204" pitchFamily="50" charset="-128"/>
            </a:endParaRPr>
          </a:p>
        </p:txBody>
      </p:sp>
      <p:pic>
        <p:nvPicPr>
          <p:cNvPr id="40" name="Picture 2">
            <a:extLst>
              <a:ext uri="{FF2B5EF4-FFF2-40B4-BE49-F238E27FC236}">
                <a16:creationId xmlns:a16="http://schemas.microsoft.com/office/drawing/2014/main" id="{D10F7DDB-D9D4-B09C-C717-E5145364CE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sp>
        <p:nvSpPr>
          <p:cNvPr id="15" name="タイトル 1">
            <a:extLst>
              <a:ext uri="{FF2B5EF4-FFF2-40B4-BE49-F238E27FC236}">
                <a16:creationId xmlns:a16="http://schemas.microsoft.com/office/drawing/2014/main" id="{76EC9184-6654-5346-4AD2-D29B269D8AD1}"/>
              </a:ext>
            </a:extLst>
          </p:cNvPr>
          <p:cNvSpPr>
            <a:spLocks noGrp="1"/>
          </p:cNvSpPr>
          <p:nvPr>
            <p:ph type="title"/>
          </p:nvPr>
        </p:nvSpPr>
        <p:spPr>
          <a:xfrm>
            <a:off x="551469" y="626583"/>
            <a:ext cx="8229600" cy="582612"/>
          </a:xfrm>
        </p:spPr>
        <p:txBody>
          <a:bodyPr/>
          <a:lstStyle/>
          <a:p>
            <a:r>
              <a:rPr lang="ja-JP" altLang="en-US" sz="1800" b="1" dirty="0">
                <a:latin typeface="游ゴシック" panose="020B0400000000000000" pitchFamily="50" charset="-128"/>
                <a:ea typeface="游ゴシック" panose="020B0400000000000000" pitchFamily="50" charset="-128"/>
              </a:rPr>
              <a:t>管理者によるリアルタイムな進捗確認（現場管理アプリ） </a:t>
            </a:r>
            <a:endParaRPr kumimoji="1" lang="ja-JP" altLang="en-US" sz="1800" b="1" dirty="0">
              <a:latin typeface="游ゴシック" panose="020B0400000000000000" pitchFamily="50" charset="-128"/>
              <a:ea typeface="游ゴシック" panose="020B0400000000000000" pitchFamily="50" charset="-128"/>
            </a:endParaRPr>
          </a:p>
        </p:txBody>
      </p:sp>
      <p:grpSp>
        <p:nvGrpSpPr>
          <p:cNvPr id="7" name="グループ化 6">
            <a:extLst>
              <a:ext uri="{FF2B5EF4-FFF2-40B4-BE49-F238E27FC236}">
                <a16:creationId xmlns:a16="http://schemas.microsoft.com/office/drawing/2014/main" id="{6B2C76F5-438E-059F-922D-E5FA21BDBD8C}"/>
              </a:ext>
            </a:extLst>
          </p:cNvPr>
          <p:cNvGrpSpPr/>
          <p:nvPr/>
        </p:nvGrpSpPr>
        <p:grpSpPr>
          <a:xfrm>
            <a:off x="1163942" y="1345623"/>
            <a:ext cx="5607816" cy="362001"/>
            <a:chOff x="826317" y="1529977"/>
            <a:chExt cx="5607816" cy="362001"/>
          </a:xfrm>
        </p:grpSpPr>
        <p:pic>
          <p:nvPicPr>
            <p:cNvPr id="3" name="図 2">
              <a:extLst>
                <a:ext uri="{FF2B5EF4-FFF2-40B4-BE49-F238E27FC236}">
                  <a16:creationId xmlns:a16="http://schemas.microsoft.com/office/drawing/2014/main" id="{707C0883-EF8D-26AD-65F3-8B0C0C0FBEC2}"/>
                </a:ext>
              </a:extLst>
            </p:cNvPr>
            <p:cNvPicPr>
              <a:picLocks noChangeAspect="1"/>
            </p:cNvPicPr>
            <p:nvPr/>
          </p:nvPicPr>
          <p:blipFill>
            <a:blip r:embed="rId4"/>
            <a:stretch>
              <a:fillRect/>
            </a:stretch>
          </p:blipFill>
          <p:spPr>
            <a:xfrm>
              <a:off x="826317" y="1529977"/>
              <a:ext cx="2286319" cy="362001"/>
            </a:xfrm>
            <a:prstGeom prst="rect">
              <a:avLst/>
            </a:prstGeom>
          </p:spPr>
        </p:pic>
        <p:cxnSp>
          <p:nvCxnSpPr>
            <p:cNvPr id="4" name="直線矢印コネクタ 3">
              <a:extLst>
                <a:ext uri="{FF2B5EF4-FFF2-40B4-BE49-F238E27FC236}">
                  <a16:creationId xmlns:a16="http://schemas.microsoft.com/office/drawing/2014/main" id="{B9B47F23-F869-8D35-C2BD-D21946C5AA7F}"/>
                </a:ext>
              </a:extLst>
            </p:cNvPr>
            <p:cNvCxnSpPr/>
            <p:nvPr/>
          </p:nvCxnSpPr>
          <p:spPr>
            <a:xfrm flipH="1">
              <a:off x="3029303" y="1723273"/>
              <a:ext cx="710418"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テキスト ボックス 5">
              <a:extLst>
                <a:ext uri="{FF2B5EF4-FFF2-40B4-BE49-F238E27FC236}">
                  <a16:creationId xmlns:a16="http://schemas.microsoft.com/office/drawing/2014/main" id="{47F73290-CBE5-A4B7-2A3A-3E6E12488EAC}"/>
                </a:ext>
              </a:extLst>
            </p:cNvPr>
            <p:cNvSpPr txBox="1"/>
            <p:nvPr/>
          </p:nvSpPr>
          <p:spPr>
            <a:xfrm>
              <a:off x="3941143" y="1578050"/>
              <a:ext cx="2492990" cy="276999"/>
            </a:xfrm>
            <a:prstGeom prst="rect">
              <a:avLst/>
            </a:prstGeom>
            <a:noFill/>
          </p:spPr>
          <p:txBody>
            <a:bodyPr wrap="none" rtlCol="0">
              <a:spAutoFit/>
            </a:bodyPr>
            <a:lstStyle/>
            <a:p>
              <a:r>
                <a:rPr kumimoji="1" lang="ja-JP" altLang="en-US" sz="1200" b="1" dirty="0">
                  <a:solidFill>
                    <a:srgbClr val="FF0000"/>
                  </a:solidFill>
                  <a:latin typeface="游ゴシック" panose="020B0400000000000000" pitchFamily="50" charset="-128"/>
                  <a:ea typeface="游ゴシック" panose="020B0400000000000000" pitchFamily="50" charset="-128"/>
                </a:rPr>
                <a:t>現場管理アプリをクリックします</a:t>
              </a:r>
            </a:p>
          </p:txBody>
        </p:sp>
      </p:grpSp>
      <p:grpSp>
        <p:nvGrpSpPr>
          <p:cNvPr id="24" name="グループ化 23">
            <a:extLst>
              <a:ext uri="{FF2B5EF4-FFF2-40B4-BE49-F238E27FC236}">
                <a16:creationId xmlns:a16="http://schemas.microsoft.com/office/drawing/2014/main" id="{F02F1B80-9B47-CF65-18DB-8EFCF93F0001}"/>
              </a:ext>
            </a:extLst>
          </p:cNvPr>
          <p:cNvGrpSpPr/>
          <p:nvPr/>
        </p:nvGrpSpPr>
        <p:grpSpPr>
          <a:xfrm>
            <a:off x="805217" y="1815387"/>
            <a:ext cx="6425577" cy="2985741"/>
            <a:chOff x="235475" y="1785181"/>
            <a:chExt cx="6425577" cy="2985741"/>
          </a:xfrm>
        </p:grpSpPr>
        <p:grpSp>
          <p:nvGrpSpPr>
            <p:cNvPr id="18" name="グループ化 17">
              <a:extLst>
                <a:ext uri="{FF2B5EF4-FFF2-40B4-BE49-F238E27FC236}">
                  <a16:creationId xmlns:a16="http://schemas.microsoft.com/office/drawing/2014/main" id="{E80F8A2C-A397-4A01-6CA0-A9F529D2DEC2}"/>
                </a:ext>
              </a:extLst>
            </p:cNvPr>
            <p:cNvGrpSpPr/>
            <p:nvPr/>
          </p:nvGrpSpPr>
          <p:grpSpPr>
            <a:xfrm>
              <a:off x="235475" y="1785181"/>
              <a:ext cx="6425577" cy="2985741"/>
              <a:chOff x="-678925" y="1844053"/>
              <a:chExt cx="6425577" cy="2985741"/>
            </a:xfrm>
          </p:grpSpPr>
          <p:pic>
            <p:nvPicPr>
              <p:cNvPr id="14" name="図 13">
                <a:extLst>
                  <a:ext uri="{FF2B5EF4-FFF2-40B4-BE49-F238E27FC236}">
                    <a16:creationId xmlns:a16="http://schemas.microsoft.com/office/drawing/2014/main" id="{CE2D1CC1-4FB8-1C48-608F-1E2011F98B9D}"/>
                  </a:ext>
                </a:extLst>
              </p:cNvPr>
              <p:cNvPicPr>
                <a:picLocks noChangeAspect="1"/>
              </p:cNvPicPr>
              <p:nvPr/>
            </p:nvPicPr>
            <p:blipFill>
              <a:blip r:embed="rId5"/>
              <a:stretch>
                <a:fillRect/>
              </a:stretch>
            </p:blipFill>
            <p:spPr>
              <a:xfrm>
                <a:off x="664539" y="1844053"/>
                <a:ext cx="5082113" cy="2985741"/>
              </a:xfrm>
              <a:prstGeom prst="rect">
                <a:avLst/>
              </a:prstGeom>
            </p:spPr>
          </p:pic>
          <p:sp>
            <p:nvSpPr>
              <p:cNvPr id="17" name="テキスト ボックス 16">
                <a:extLst>
                  <a:ext uri="{FF2B5EF4-FFF2-40B4-BE49-F238E27FC236}">
                    <a16:creationId xmlns:a16="http://schemas.microsoft.com/office/drawing/2014/main" id="{24E54112-5FE7-5059-8DB3-EA15ADAEFAE1}"/>
                  </a:ext>
                </a:extLst>
              </p:cNvPr>
              <p:cNvSpPr txBox="1"/>
              <p:nvPr/>
            </p:nvSpPr>
            <p:spPr>
              <a:xfrm>
                <a:off x="-678925" y="3908462"/>
                <a:ext cx="5008625" cy="461665"/>
              </a:xfrm>
              <a:prstGeom prst="rect">
                <a:avLst/>
              </a:prstGeom>
              <a:noFill/>
            </p:spPr>
            <p:txBody>
              <a:bodyPr wrap="square">
                <a:spAutoFit/>
              </a:bodyPr>
              <a:lstStyle/>
              <a:p>
                <a:r>
                  <a:rPr lang="ja-JP" altLang="ja-JP" sz="1200" b="1" i="0" dirty="0">
                    <a:solidFill>
                      <a:srgbClr val="FF0000"/>
                    </a:solidFill>
                    <a:effectLst/>
                    <a:latin typeface="游ゴシック" panose="020B0400000000000000" pitchFamily="50" charset="-128"/>
                    <a:ea typeface="游ゴシック" panose="020B0400000000000000" pitchFamily="50" charset="-128"/>
                  </a:rPr>
                  <a:t>先ほど『見積書作成アプリ』でステータスを『受注』にした案件が、</a:t>
                </a:r>
                <a:endParaRPr lang="en-US" altLang="ja-JP" sz="1200" b="1" i="0" dirty="0">
                  <a:solidFill>
                    <a:srgbClr val="FF0000"/>
                  </a:solidFill>
                  <a:effectLst/>
                  <a:latin typeface="游ゴシック" panose="020B0400000000000000" pitchFamily="50" charset="-128"/>
                  <a:ea typeface="游ゴシック" panose="020B0400000000000000" pitchFamily="50" charset="-128"/>
                </a:endParaRPr>
              </a:p>
              <a:p>
                <a:r>
                  <a:rPr lang="ja-JP" altLang="ja-JP" sz="1200" b="1" i="0" dirty="0">
                    <a:solidFill>
                      <a:srgbClr val="FF0000"/>
                    </a:solidFill>
                    <a:effectLst/>
                    <a:latin typeface="游ゴシック" panose="020B0400000000000000" pitchFamily="50" charset="-128"/>
                    <a:ea typeface="游ゴシック" panose="020B0400000000000000" pitchFamily="50" charset="-128"/>
                  </a:rPr>
                  <a:t>こちらに自動で登録されています</a:t>
                </a:r>
                <a:endParaRPr lang="ja-JP" altLang="en-US" sz="1200" b="1" dirty="0">
                  <a:solidFill>
                    <a:srgbClr val="FF0000"/>
                  </a:solidFill>
                  <a:latin typeface="游ゴシック" panose="020B0400000000000000" pitchFamily="50" charset="-128"/>
                  <a:ea typeface="游ゴシック" panose="020B0400000000000000" pitchFamily="50" charset="-128"/>
                </a:endParaRPr>
              </a:p>
            </p:txBody>
          </p:sp>
        </p:grpSp>
        <p:sp>
          <p:nvSpPr>
            <p:cNvPr id="23" name="正方形/長方形 22">
              <a:extLst>
                <a:ext uri="{FF2B5EF4-FFF2-40B4-BE49-F238E27FC236}">
                  <a16:creationId xmlns:a16="http://schemas.microsoft.com/office/drawing/2014/main" id="{E6A11D7E-21FD-87F1-B867-5A283AF14C33}"/>
                </a:ext>
              </a:extLst>
            </p:cNvPr>
            <p:cNvSpPr/>
            <p:nvPr/>
          </p:nvSpPr>
          <p:spPr>
            <a:xfrm>
              <a:off x="1552643" y="4337890"/>
              <a:ext cx="5108409" cy="362002"/>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grpSp>
      <p:grpSp>
        <p:nvGrpSpPr>
          <p:cNvPr id="22" name="グループ化 21">
            <a:extLst>
              <a:ext uri="{FF2B5EF4-FFF2-40B4-BE49-F238E27FC236}">
                <a16:creationId xmlns:a16="http://schemas.microsoft.com/office/drawing/2014/main" id="{15ED48D0-B5A7-AE59-C6F3-F50D4ED993E6}"/>
              </a:ext>
            </a:extLst>
          </p:cNvPr>
          <p:cNvGrpSpPr/>
          <p:nvPr/>
        </p:nvGrpSpPr>
        <p:grpSpPr>
          <a:xfrm>
            <a:off x="5718516" y="3160146"/>
            <a:ext cx="2775221" cy="1179283"/>
            <a:chOff x="4818184" y="3222350"/>
            <a:chExt cx="2775221" cy="1179283"/>
          </a:xfrm>
        </p:grpSpPr>
        <p:sp>
          <p:nvSpPr>
            <p:cNvPr id="20" name="テキスト ボックス 19">
              <a:extLst>
                <a:ext uri="{FF2B5EF4-FFF2-40B4-BE49-F238E27FC236}">
                  <a16:creationId xmlns:a16="http://schemas.microsoft.com/office/drawing/2014/main" id="{89C8813D-D9B2-1F18-04B5-FAC1EB532846}"/>
                </a:ext>
              </a:extLst>
            </p:cNvPr>
            <p:cNvSpPr txBox="1"/>
            <p:nvPr/>
          </p:nvSpPr>
          <p:spPr>
            <a:xfrm>
              <a:off x="4913510" y="3222350"/>
              <a:ext cx="2679895" cy="646331"/>
            </a:xfrm>
            <a:prstGeom prst="rect">
              <a:avLst/>
            </a:prstGeom>
            <a:solidFill>
              <a:schemeClr val="lt1"/>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r>
                <a:rPr lang="ja-JP" altLang="en-US" sz="1200" b="1" i="0" dirty="0">
                  <a:solidFill>
                    <a:srgbClr val="FF0000"/>
                  </a:solidFill>
                  <a:effectLst/>
                  <a:latin typeface="游ゴシック" panose="020B0400000000000000" pitchFamily="50" charset="-128"/>
                  <a:ea typeface="游ゴシック" panose="020B0400000000000000" pitchFamily="50" charset="-128"/>
                </a:rPr>
                <a:t>案件ごとの進捗状況も</a:t>
              </a:r>
              <a:endParaRPr lang="en-US" altLang="ja-JP" sz="1200" b="1" i="0" dirty="0">
                <a:solidFill>
                  <a:srgbClr val="FF0000"/>
                </a:solidFill>
                <a:effectLst/>
                <a:latin typeface="游ゴシック" panose="020B0400000000000000" pitchFamily="50" charset="-128"/>
                <a:ea typeface="游ゴシック" panose="020B0400000000000000" pitchFamily="50" charset="-128"/>
              </a:endParaRPr>
            </a:p>
            <a:p>
              <a:r>
                <a:rPr lang="en-US" altLang="ja-JP" sz="1200" b="1" i="0" dirty="0">
                  <a:solidFill>
                    <a:srgbClr val="FF0000"/>
                  </a:solidFill>
                  <a:effectLst/>
                  <a:latin typeface="游ゴシック" panose="020B0400000000000000" pitchFamily="50" charset="-128"/>
                  <a:ea typeface="游ゴシック" panose="020B0400000000000000" pitchFamily="50" charset="-128"/>
                </a:rPr>
                <a:t>『</a:t>
              </a:r>
              <a:r>
                <a:rPr lang="ja-JP" altLang="en-US" sz="1200" b="1" i="0" dirty="0">
                  <a:solidFill>
                    <a:srgbClr val="FF0000"/>
                  </a:solidFill>
                  <a:effectLst/>
                  <a:latin typeface="游ゴシック" panose="020B0400000000000000" pitchFamily="50" charset="-128"/>
                  <a:ea typeface="游ゴシック" panose="020B0400000000000000" pitchFamily="50" charset="-128"/>
                </a:rPr>
                <a:t>未着手</a:t>
              </a:r>
              <a:r>
                <a:rPr lang="en-US" altLang="ja-JP" sz="1200" b="1" i="0" dirty="0">
                  <a:solidFill>
                    <a:srgbClr val="FF0000"/>
                  </a:solidFill>
                  <a:effectLst/>
                  <a:latin typeface="游ゴシック" panose="020B0400000000000000" pitchFamily="50" charset="-128"/>
                  <a:ea typeface="游ゴシック" panose="020B0400000000000000" pitchFamily="50" charset="-128"/>
                </a:rPr>
                <a:t>』『</a:t>
              </a:r>
              <a:r>
                <a:rPr lang="ja-JP" altLang="en-US" sz="1200" b="1" i="0" dirty="0">
                  <a:solidFill>
                    <a:srgbClr val="FF0000"/>
                  </a:solidFill>
                  <a:effectLst/>
                  <a:latin typeface="游ゴシック" panose="020B0400000000000000" pitchFamily="50" charset="-128"/>
                  <a:ea typeface="游ゴシック" panose="020B0400000000000000" pitchFamily="50" charset="-128"/>
                </a:rPr>
                <a:t>作業中</a:t>
              </a:r>
              <a:r>
                <a:rPr lang="en-US" altLang="ja-JP" sz="1200" b="1" i="0" dirty="0">
                  <a:solidFill>
                    <a:srgbClr val="FF0000"/>
                  </a:solidFill>
                  <a:effectLst/>
                  <a:latin typeface="游ゴシック" panose="020B0400000000000000" pitchFamily="50" charset="-128"/>
                  <a:ea typeface="游ゴシック" panose="020B0400000000000000" pitchFamily="50" charset="-128"/>
                </a:rPr>
                <a:t>』『</a:t>
              </a:r>
              <a:r>
                <a:rPr lang="ja-JP" altLang="en-US" sz="1200" b="1" i="0" dirty="0">
                  <a:solidFill>
                    <a:srgbClr val="FF0000"/>
                  </a:solidFill>
                  <a:effectLst/>
                  <a:latin typeface="游ゴシック" panose="020B0400000000000000" pitchFamily="50" charset="-128"/>
                  <a:ea typeface="游ゴシック" panose="020B0400000000000000" pitchFamily="50" charset="-128"/>
                </a:rPr>
                <a:t>完了</a:t>
              </a:r>
              <a:r>
                <a:rPr lang="en-US" altLang="ja-JP" sz="1200" b="1" i="0" dirty="0">
                  <a:solidFill>
                    <a:srgbClr val="FF0000"/>
                  </a:solidFill>
                  <a:effectLst/>
                  <a:latin typeface="游ゴシック" panose="020B0400000000000000" pitchFamily="50" charset="-128"/>
                  <a:ea typeface="游ゴシック" panose="020B0400000000000000" pitchFamily="50" charset="-128"/>
                </a:rPr>
                <a:t>』</a:t>
              </a:r>
            </a:p>
            <a:p>
              <a:r>
                <a:rPr lang="ja-JP" altLang="en-US" sz="1200" b="1" i="0" dirty="0">
                  <a:solidFill>
                    <a:srgbClr val="FF0000"/>
                  </a:solidFill>
                  <a:effectLst/>
                  <a:latin typeface="游ゴシック" panose="020B0400000000000000" pitchFamily="50" charset="-128"/>
                  <a:ea typeface="游ゴシック" panose="020B0400000000000000" pitchFamily="50" charset="-128"/>
                </a:rPr>
                <a:t>といったステータスで一目瞭然です</a:t>
              </a:r>
              <a:endParaRPr lang="ja-JP" altLang="en-US" sz="1200" b="1" dirty="0">
                <a:solidFill>
                  <a:srgbClr val="FF0000"/>
                </a:solidFill>
                <a:latin typeface="游ゴシック" panose="020B0400000000000000" pitchFamily="50" charset="-128"/>
                <a:ea typeface="游ゴシック" panose="020B0400000000000000" pitchFamily="50" charset="-128"/>
              </a:endParaRPr>
            </a:p>
          </p:txBody>
        </p:sp>
        <p:sp>
          <p:nvSpPr>
            <p:cNvPr id="21" name="正方形/長方形 20">
              <a:extLst>
                <a:ext uri="{FF2B5EF4-FFF2-40B4-BE49-F238E27FC236}">
                  <a16:creationId xmlns:a16="http://schemas.microsoft.com/office/drawing/2014/main" id="{56F8E7EE-719A-64A3-455C-CEF222C4CBB9}"/>
                </a:ext>
              </a:extLst>
            </p:cNvPr>
            <p:cNvSpPr/>
            <p:nvPr/>
          </p:nvSpPr>
          <p:spPr>
            <a:xfrm>
              <a:off x="4818184" y="3883015"/>
              <a:ext cx="1209821" cy="518618"/>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dirty="0"/>
            </a:p>
          </p:txBody>
        </p:sp>
      </p:grpSp>
    </p:spTree>
    <p:extLst>
      <p:ext uri="{BB962C8B-B14F-4D97-AF65-F5344CB8AC3E}">
        <p14:creationId xmlns:p14="http://schemas.microsoft.com/office/powerpoint/2010/main" val="2368904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ホワイト">
  <a:themeElements>
    <a:clrScheme name="kin_colorbar">
      <a:dk1>
        <a:sysClr val="windowText" lastClr="000000"/>
      </a:dk1>
      <a:lt1>
        <a:sysClr val="window" lastClr="FFFFFF"/>
      </a:lt1>
      <a:dk2>
        <a:srgbClr val="1F497D"/>
      </a:dk2>
      <a:lt2>
        <a:srgbClr val="EEECE1"/>
      </a:lt2>
      <a:accent1>
        <a:srgbClr val="FFBF00"/>
      </a:accent1>
      <a:accent2>
        <a:srgbClr val="F75F1E"/>
      </a:accent2>
      <a:accent3>
        <a:srgbClr val="41CEF9"/>
      </a:accent3>
      <a:accent4>
        <a:srgbClr val="5BBC8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1D9A1ECBA26C72418DB5F647F2B44DD9" ma:contentTypeVersion="10" ma:contentTypeDescription="新しいドキュメントを作成します。" ma:contentTypeScope="" ma:versionID="2e9ae9d39ad00d337af08e4aed0c805e">
  <xsd:schema xmlns:xsd="http://www.w3.org/2001/XMLSchema" xmlns:xs="http://www.w3.org/2001/XMLSchema" xmlns:p="http://schemas.microsoft.com/office/2006/metadata/properties" xmlns:ns2="0b43fd16-ae65-4d99-b7f9-46662c402abb" xmlns:ns3="f6c9241f-dd3a-4733-8cb0-cee6e5a922df" targetNamespace="http://schemas.microsoft.com/office/2006/metadata/properties" ma:root="true" ma:fieldsID="e9a2dad957c961b260b03216c9b34e54" ns2:_="" ns3:_="">
    <xsd:import namespace="0b43fd16-ae65-4d99-b7f9-46662c402abb"/>
    <xsd:import namespace="f6c9241f-dd3a-4733-8cb0-cee6e5a922d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43fd16-ae65-4d99-b7f9-46662c402a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lcf76f155ced4ddcb4097134ff3c332f" ma:index="16" nillable="true" ma:taxonomy="true" ma:internalName="lcf76f155ced4ddcb4097134ff3c332f" ma:taxonomyFieldName="MediaServiceImageTags" ma:displayName="画像タグ" ma:readOnly="false" ma:fieldId="{5cf76f15-5ced-4ddc-b409-7134ff3c332f}" ma:taxonomyMulti="true" ma:sspId="dfb5abf9-1b0b-4892-b803-d3ae41c3850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6c9241f-dd3a-4733-8cb0-cee6e5a922df"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66230011-2967-47a4-b2b6-b4a3e5a73cd1}" ma:internalName="TaxCatchAll" ma:showField="CatchAllData" ma:web="f6c9241f-dd3a-4733-8cb0-cee6e5a922d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f6c9241f-dd3a-4733-8cb0-cee6e5a922df" xsi:nil="true"/>
    <lcf76f155ced4ddcb4097134ff3c332f xmlns="0b43fd16-ae65-4d99-b7f9-46662c402abb">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6080BB2-1E3A-48C6-BC3B-F35BD1174A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b43fd16-ae65-4d99-b7f9-46662c402abb"/>
    <ds:schemaRef ds:uri="f6c9241f-dd3a-4733-8cb0-cee6e5a922d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937AFCB-5136-4C4F-8200-BEE76EFE4C3F}">
  <ds:schemaRefs>
    <ds:schemaRef ds:uri="http://purl.org/dc/elements/1.1/"/>
    <ds:schemaRef ds:uri="http://purl.org/dc/dcmitype/"/>
    <ds:schemaRef ds:uri="http://purl.org/dc/terms/"/>
    <ds:schemaRef ds:uri="http://schemas.microsoft.com/office/infopath/2007/PartnerControls"/>
    <ds:schemaRef ds:uri="0b43fd16-ae65-4d99-b7f9-46662c402abb"/>
    <ds:schemaRef ds:uri="http://schemas.microsoft.com/office/2006/metadata/properties"/>
    <ds:schemaRef ds:uri="f6c9241f-dd3a-4733-8cb0-cee6e5a922df"/>
    <ds:schemaRef ds:uri="http://schemas.microsoft.com/office/2006/documentManagement/type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7281648-8E68-4116-8861-47A79627BD0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1442</TotalTime>
  <Words>1353</Words>
  <Application>Microsoft Office PowerPoint</Application>
  <PresentationFormat>画面に合わせる (16:9)</PresentationFormat>
  <Paragraphs>90</Paragraphs>
  <Slides>12</Slides>
  <Notes>12</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12</vt:i4>
      </vt:variant>
    </vt:vector>
  </HeadingPairs>
  <TitlesOfParts>
    <vt:vector size="20" baseType="lpstr">
      <vt:lpstr>YuGothic Medium</vt:lpstr>
      <vt:lpstr>メイリオ</vt:lpstr>
      <vt:lpstr>游ゴシック</vt:lpstr>
      <vt:lpstr>Yu Gothic Medium</vt:lpstr>
      <vt:lpstr>游明朝</vt:lpstr>
      <vt:lpstr>Arial</vt:lpstr>
      <vt:lpstr>Calibri</vt:lpstr>
      <vt:lpstr>ホワイト</vt:lpstr>
      <vt:lpstr>PowerPoint プレゼンテーション</vt:lpstr>
      <vt:lpstr>【デモンストレーション】現場業務の流れを体験</vt:lpstr>
      <vt:lpstr>見積作成から受注まで（見積書作成アプリ） </vt:lpstr>
      <vt:lpstr>新しい見積の作成</vt:lpstr>
      <vt:lpstr>新しい見積の作成</vt:lpstr>
      <vt:lpstr>PDFの見積書が自動生成</vt:lpstr>
      <vt:lpstr>アプリの『ステータス』を『見積中』から『受注』に変更</vt:lpstr>
      <vt:lpstr>現場担当者による作業日報の提出（作業日報アプリ） </vt:lpstr>
      <vt:lpstr>管理者によるリアルタイムな進捗確認（現場管理アプリ） </vt:lpstr>
      <vt:lpstr>日報が提出された案件の確認</vt:lpstr>
      <vt:lpstr>まとめ </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kintone ハンズオンセミナーテンプレート</dc:title>
  <dc:creator>beem mouse</dc:creator>
  <cp:lastModifiedBy>松井伯夫(PVC)</cp:lastModifiedBy>
  <cp:revision>25</cp:revision>
  <dcterms:created xsi:type="dcterms:W3CDTF">2023-11-29T10:49:36Z</dcterms:created>
  <dcterms:modified xsi:type="dcterms:W3CDTF">2025-07-28T08:48:52Z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0x0101001D9A1ECBA26C72418DB5F647F2B44DD9</vt:lpwstr>
  </property>
  <property fmtid="{D5CDD505-2E9C-101B-9397-08002B2CF9AE}" pid="3" name="MediaServiceImageTags">
    <vt:lpwstr/>
  </property>
</Properties>
</file>